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65" r:id="rId3"/>
    <p:sldId id="361" r:id="rId4"/>
    <p:sldId id="362" r:id="rId5"/>
    <p:sldId id="363" r:id="rId6"/>
    <p:sldId id="349" r:id="rId7"/>
    <p:sldId id="350" r:id="rId8"/>
    <p:sldId id="351" r:id="rId9"/>
    <p:sldId id="354" r:id="rId10"/>
    <p:sldId id="353" r:id="rId11"/>
    <p:sldId id="355" r:id="rId12"/>
    <p:sldId id="282" r:id="rId13"/>
    <p:sldId id="283" r:id="rId14"/>
    <p:sldId id="284" r:id="rId15"/>
    <p:sldId id="285" r:id="rId16"/>
    <p:sldId id="286" r:id="rId17"/>
    <p:sldId id="289" r:id="rId18"/>
    <p:sldId id="287" r:id="rId19"/>
    <p:sldId id="290" r:id="rId20"/>
    <p:sldId id="288" r:id="rId21"/>
    <p:sldId id="291" r:id="rId22"/>
    <p:sldId id="292" r:id="rId23"/>
    <p:sldId id="293" r:id="rId24"/>
    <p:sldId id="294" r:id="rId25"/>
    <p:sldId id="295" r:id="rId26"/>
    <p:sldId id="296" r:id="rId27"/>
    <p:sldId id="342" r:id="rId28"/>
    <p:sldId id="281" r:id="rId29"/>
    <p:sldId id="330" r:id="rId30"/>
    <p:sldId id="335" r:id="rId31"/>
    <p:sldId id="336" r:id="rId32"/>
    <p:sldId id="341" r:id="rId33"/>
    <p:sldId id="258" r:id="rId34"/>
    <p:sldId id="259" r:id="rId35"/>
    <p:sldId id="262" r:id="rId36"/>
    <p:sldId id="260" r:id="rId37"/>
    <p:sldId id="263" r:id="rId38"/>
    <p:sldId id="265" r:id="rId39"/>
    <p:sldId id="264" r:id="rId40"/>
    <p:sldId id="26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D210C4-D1B1-4277-A249-06231C965E24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8EE8D6-2BCC-4D3B-9958-D337E024F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1C56-EAD0-4780-BA8B-27D00CE371CF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7ECF-85C2-4114-9E90-10AB1467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A1F0-3846-4ECE-A105-AEA31ADBA90D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143D-6745-43F6-B0DA-E00C651A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E002-95F6-4F86-80E8-E06B1753D553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600D-1870-4500-A951-6A33FDE24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D5E3-6A89-454C-859D-7B0B0E2D1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50FC-F310-46A9-B451-16EB2DEA16B6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4BD5-07DF-44B0-9087-614D492F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9FE3-A7F4-409F-9714-47E70C1CD470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0380-9029-4FA1-8925-CE365CB0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D3B0-914C-45A7-872F-4FDAAA15C950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65D6-3B8B-425A-8753-B76F3895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A049-3562-4BB2-923B-395542F5A1A2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EAC6-F827-41EE-8B2B-4741DA4FB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DD0B-7B99-4D0F-899B-216ADAC78A4B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8CFC-4AFE-4C32-B79B-A6C68D77E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123D-DED5-4B0B-B1F0-0ADE44367690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9242-8D3C-40D2-8F67-CF8EBF7F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FF31-FBDA-4600-9F50-7AE8C822CA58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2C46-905E-400D-99E0-F339C6AA2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96BB-E7EB-4819-9E2A-62FA1D9E56A6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AB97-93F4-4784-99CD-A31CC9751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76EFA3-B8D7-46B4-BD3B-541634850CA8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A22F8-486B-4562-B2E8-B6779AD0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sciencemuseum.org.uk/exhibitions/energy/site/EIZInfogr9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:\Notes and PowerPoints\Unit 8 Climate\Crisci Powerpoint Pics\Climate and Seasons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763"/>
            <a:ext cx="9144000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438400" y="0"/>
            <a:ext cx="502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Climate and Seasons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Oregon Coast Clearing.. A bit..</a:t>
            </a:r>
          </a:p>
        </p:txBody>
      </p:sp>
      <p:pic>
        <p:nvPicPr>
          <p:cNvPr id="4" name="Content Placeholder 3" descr="climate Oregon coas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101" y="1600200"/>
            <a:ext cx="804779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 Cool Coastal Climate Du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101" y="1600200"/>
            <a:ext cx="804779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96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Climate Factors</a:t>
            </a: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838200" y="1143000"/>
            <a:ext cx="74676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latin typeface="Calibri" pitchFamily="34" charset="0"/>
              </a:rPr>
              <a:t>Identify five factors </a:t>
            </a:r>
          </a:p>
          <a:p>
            <a:pPr algn="ctr"/>
            <a:r>
              <a:rPr lang="en-US" sz="5400" b="1">
                <a:latin typeface="Calibri" pitchFamily="34" charset="0"/>
              </a:rPr>
              <a:t>that affect climate </a:t>
            </a:r>
          </a:p>
          <a:p>
            <a:pPr algn="ctr"/>
            <a:r>
              <a:rPr lang="en-US" sz="5400" b="1">
                <a:latin typeface="Calibri" pitchFamily="34" charset="0"/>
              </a:rPr>
              <a:t>and explain </a:t>
            </a:r>
          </a:p>
          <a:p>
            <a:pPr algn="ctr"/>
            <a:r>
              <a:rPr lang="en-US" sz="5400" b="1">
                <a:latin typeface="Calibri" pitchFamily="34" charset="0"/>
              </a:rPr>
              <a:t>how each </a:t>
            </a:r>
          </a:p>
          <a:p>
            <a:pPr algn="ctr"/>
            <a:r>
              <a:rPr lang="en-US" sz="5400" b="1">
                <a:latin typeface="Calibri" pitchFamily="34" charset="0"/>
              </a:rPr>
              <a:t>affects climate.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urrent Sea Surface Temperature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4648200" cy="685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Latitude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91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alibri" pitchFamily="34" charset="0"/>
              </a:rPr>
              <a:t>1)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ChangeArrowheads="1"/>
          </p:cNvSpPr>
          <p:nvPr/>
        </p:nvSpPr>
        <p:spPr bwMode="auto">
          <a:xfrm>
            <a:off x="838200" y="533400"/>
            <a:ext cx="74676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latin typeface="Calibri" pitchFamily="34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As latitude ________, the average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annual temperature _________.</a:t>
            </a:r>
            <a:endParaRPr lang="en-US" sz="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</p:txBody>
      </p:sp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2209800" y="2895600"/>
            <a:ext cx="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H="1">
            <a:off x="2209800" y="51054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057400" y="5181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0°           Latitude      90°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 rot="-5400000">
            <a:off x="585788" y="3757612"/>
            <a:ext cx="2095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Temperature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438400" y="2971800"/>
            <a:ext cx="1981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34000" y="1752600"/>
            <a:ext cx="230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decreases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29000" y="1219200"/>
            <a:ext cx="214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increases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922713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90048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660400" y="152400"/>
            <a:ext cx="8483600" cy="685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Closeness to Large Bodies of Water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0" y="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alibri" pitchFamily="34" charset="0"/>
              </a:rPr>
              <a:t>2)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7" name="Group 15"/>
          <p:cNvGraphicFramePr>
            <a:graphicFrameLocks noGrp="1"/>
          </p:cNvGraphicFramePr>
          <p:nvPr/>
        </p:nvGraphicFramePr>
        <p:xfrm>
          <a:off x="-2028825" y="-21031200"/>
          <a:ext cx="8229600" cy="5181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3" name="Picture 23" descr="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"/>
            <a:ext cx="3275013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25" name="Group 33"/>
          <p:cNvGraphicFramePr>
            <a:graphicFrameLocks noGrp="1"/>
          </p:cNvGraphicFramePr>
          <p:nvPr/>
        </p:nvGraphicFramePr>
        <p:xfrm>
          <a:off x="-2028825" y="-20513675"/>
          <a:ext cx="208280" cy="479145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  </a:t>
                      </a:r>
                      <a:r>
                        <a:rPr kumimoji="0" lang="en-US" sz="1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                                                                                    </a:t>
                      </a:r>
                      <a:r>
                        <a:rPr kumimoji="0" lang="en-US" sz="1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  </a:t>
                      </a:r>
                      <a:r>
                        <a:rPr kumimoji="0" lang="en-US" sz="1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6" name="Picture 17" descr="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3528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90600" y="57912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Coastal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096000" y="58674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Inland</a:t>
            </a: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ChangeArrowheads="1"/>
          </p:cNvSpPr>
          <p:nvPr/>
        </p:nvSpPr>
        <p:spPr bwMode="auto">
          <a:xfrm>
            <a:off x="457200" y="152400"/>
            <a:ext cx="8153400" cy="6477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Yard Sale"/>
              </a:rPr>
              <a:t>How does closeness to a large</a:t>
            </a:r>
          </a:p>
          <a:p>
            <a:pPr algn="ctr"/>
            <a:r>
              <a:rPr lang="en-US" sz="2800" b="1">
                <a:latin typeface="Yard Sale"/>
              </a:rPr>
              <a:t> body of water affect climate?</a:t>
            </a:r>
          </a:p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en-US" sz="3200" b="1">
                <a:latin typeface="Calibri" pitchFamily="34" charset="0"/>
              </a:rPr>
              <a:t>Water __________ the temperature.</a:t>
            </a:r>
          </a:p>
          <a:p>
            <a:pPr algn="ctr"/>
            <a:r>
              <a:rPr lang="en-US" sz="3200" b="1">
                <a:latin typeface="Calibri" pitchFamily="34" charset="0"/>
              </a:rPr>
              <a:t>_______ summers.  _______ winters.</a:t>
            </a:r>
            <a:endParaRPr lang="en-US" sz="800" b="1">
              <a:latin typeface="Calibri" pitchFamily="34" charset="0"/>
            </a:endParaRPr>
          </a:p>
          <a:p>
            <a:pPr algn="ctr"/>
            <a:endParaRPr lang="en-US" sz="800" b="1">
              <a:latin typeface="Calibri" pitchFamily="34" charset="0"/>
            </a:endParaRPr>
          </a:p>
          <a:p>
            <a:pPr algn="ctr"/>
            <a:endParaRPr lang="en-US" sz="3200" b="1">
              <a:latin typeface="Calibri" pitchFamily="34" charset="0"/>
            </a:endParaRPr>
          </a:p>
          <a:p>
            <a:pPr algn="ctr"/>
            <a:endParaRPr lang="en-US" sz="1000" b="1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</p:txBody>
      </p:sp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82925"/>
            <a:ext cx="44196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800600" y="3429000"/>
            <a:ext cx="36734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City  B is closer to a large body of water b/c temp. line has a smaller temp. range. (less change)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90800" y="1600200"/>
            <a:ext cx="245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moderates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609600" y="2819400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Cities A &amp; B are located at the same latitude.</a:t>
            </a:r>
          </a:p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371600" y="20574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Cooler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48200" y="2133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Warmer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cli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905000"/>
            <a:ext cx="91106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858000" cy="127952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Orographic Effect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04800" y="3810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alibri" pitchFamily="34" charset="0"/>
              </a:rPr>
              <a:t>3)</a:t>
            </a: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>
            <a:off x="609600" y="228600"/>
            <a:ext cx="8153400" cy="6362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Yard Sale"/>
              </a:rPr>
              <a:t>How does the </a:t>
            </a:r>
          </a:p>
          <a:p>
            <a:pPr algn="ctr"/>
            <a:r>
              <a:rPr lang="en-US" sz="3600" b="1">
                <a:latin typeface="Yard Sale"/>
              </a:rPr>
              <a:t>Orographic Effect </a:t>
            </a:r>
          </a:p>
          <a:p>
            <a:pPr algn="ctr"/>
            <a:r>
              <a:rPr lang="en-US" sz="3600" b="1">
                <a:latin typeface="Yard Sale"/>
              </a:rPr>
              <a:t>affect climate?</a:t>
            </a:r>
          </a:p>
          <a:p>
            <a:pPr algn="ctr"/>
            <a:endParaRPr lang="en-US" sz="1200">
              <a:latin typeface="Yard Sale"/>
            </a:endParaRPr>
          </a:p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en-US" sz="3200" b="1">
                <a:latin typeface="Calibri" pitchFamily="34" charset="0"/>
              </a:rPr>
              <a:t>Windward Side:  ___________</a:t>
            </a:r>
          </a:p>
          <a:p>
            <a:pPr algn="ctr"/>
            <a:r>
              <a:rPr lang="en-US" sz="3200" b="1">
                <a:latin typeface="Calibri" pitchFamily="34" charset="0"/>
              </a:rPr>
              <a:t>Leeward Side: _____________</a:t>
            </a:r>
          </a:p>
          <a:p>
            <a:pPr algn="ctr"/>
            <a:endParaRPr lang="en-US" sz="1000" b="1">
              <a:latin typeface="Calibri" pitchFamily="34" charset="0"/>
            </a:endParaRPr>
          </a:p>
          <a:p>
            <a:pPr algn="ctr"/>
            <a:endParaRPr lang="en-US" sz="1000" b="1">
              <a:latin typeface="Calibri" pitchFamily="34" charset="0"/>
            </a:endParaRPr>
          </a:p>
          <a:p>
            <a:pPr algn="ctr"/>
            <a:endParaRPr lang="en-US" sz="1000" b="1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3962400"/>
            <a:ext cx="4743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953000" y="2514600"/>
            <a:ext cx="245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cool, moist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00600" y="3048000"/>
            <a:ext cx="245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warm, dry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Latitude Maine</a:t>
            </a:r>
          </a:p>
        </p:txBody>
      </p:sp>
      <p:pic>
        <p:nvPicPr>
          <p:cNvPr id="4" name="Content Placeholder 3" descr="climate latitude ma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76918"/>
            <a:ext cx="4572000" cy="484924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:\Notes and PowerPoints\Unit 8 Climate\Crisci Powerpoint Pics\Climate and Seasons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0"/>
            <a:ext cx="7972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13" y="0"/>
            <a:ext cx="9078913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60525" y="4608513"/>
            <a:ext cx="3368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The windward sides of the Adirondacks &amp; Catskills receive a great deal more precipitation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4572000" y="2514600"/>
            <a:ext cx="7620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572000" y="4495800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239000" y="609600"/>
            <a:ext cx="1905000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The leeward sides of the Adirondacks &amp; Catskills receive much less precipitation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6858000" y="11430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6553200" y="2362200"/>
            <a:ext cx="1143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 animBg="1"/>
      <p:bldP spid="22537" grpId="0" animBg="1"/>
      <p:bldP spid="22538" grpId="0" animBg="1"/>
      <p:bldP spid="22539" grpId="0" animBg="1"/>
      <p:bldP spid="225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eland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20750"/>
            <a:ext cx="67818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6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4462463" cy="609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Elevation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99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alibri" pitchFamily="34" charset="0"/>
              </a:rPr>
              <a:t>4)</a:t>
            </a:r>
            <a:r>
              <a:rPr lang="en-US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81075"/>
            <a:ext cx="71628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5"/>
          <p:cNvSpPr>
            <a:spLocks noChangeArrowheads="1" noChangeShapeType="1" noTextEdit="1"/>
          </p:cNvSpPr>
          <p:nvPr/>
        </p:nvSpPr>
        <p:spPr bwMode="auto">
          <a:xfrm>
            <a:off x="2895600" y="152400"/>
            <a:ext cx="2862263" cy="609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Elevation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819400" y="5562600"/>
            <a:ext cx="4419600" cy="280988"/>
          </a:xfrm>
          <a:prstGeom prst="rect">
            <a:avLst/>
          </a:prstGeom>
          <a:solidFill>
            <a:srgbClr val="0000FF">
              <a:alpha val="3294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81400" y="3200400"/>
            <a:ext cx="5105400" cy="1662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Page 14 of the ESRTs</a:t>
            </a:r>
          </a:p>
          <a:p>
            <a:pPr algn="ctr"/>
            <a:r>
              <a:rPr lang="en-US" sz="2800" b="1">
                <a:latin typeface="Calibri" pitchFamily="34" charset="0"/>
              </a:rPr>
              <a:t>We live in the troposphere.  Temperature decreases </a:t>
            </a:r>
          </a:p>
          <a:p>
            <a:pPr algn="ctr"/>
            <a:r>
              <a:rPr lang="en-US" sz="2800" b="1">
                <a:latin typeface="Calibri" pitchFamily="34" charset="0"/>
              </a:rPr>
              <a:t>with elevation.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4953000" y="47244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ChangeArrowheads="1"/>
          </p:cNvSpPr>
          <p:nvPr/>
        </p:nvSpPr>
        <p:spPr bwMode="auto">
          <a:xfrm>
            <a:off x="838200" y="571500"/>
            <a:ext cx="7467600" cy="6057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Yard Sale"/>
              </a:rPr>
              <a:t>How does elevation </a:t>
            </a:r>
          </a:p>
          <a:p>
            <a:pPr algn="ctr"/>
            <a:r>
              <a:rPr lang="en-US" sz="3600" b="1">
                <a:latin typeface="Yard Sale"/>
              </a:rPr>
              <a:t>affect climate?</a:t>
            </a:r>
          </a:p>
          <a:p>
            <a:pPr algn="ctr"/>
            <a:endParaRPr lang="en-US" sz="3600">
              <a:latin typeface="Yard Sale"/>
            </a:endParaRPr>
          </a:p>
          <a:p>
            <a:pPr algn="ctr"/>
            <a:r>
              <a:rPr lang="en-US" sz="3200" b="1">
                <a:latin typeface="Calibri" pitchFamily="34" charset="0"/>
              </a:rPr>
              <a:t>As elevation _________, the average</a:t>
            </a:r>
          </a:p>
          <a:p>
            <a:pPr algn="ctr"/>
            <a:r>
              <a:rPr lang="en-US" sz="3200" b="1">
                <a:latin typeface="Calibri" pitchFamily="34" charset="0"/>
              </a:rPr>
              <a:t>annual temperature __________.</a:t>
            </a:r>
          </a:p>
          <a:p>
            <a:pPr algn="ctr"/>
            <a:endParaRPr lang="en-US" sz="3200" b="1">
              <a:latin typeface="Calibri" pitchFamily="34" charset="0"/>
            </a:endParaRPr>
          </a:p>
          <a:p>
            <a:pPr algn="ctr"/>
            <a:endParaRPr lang="en-US" sz="3200" b="1">
              <a:latin typeface="Calibri" pitchFamily="34" charset="0"/>
            </a:endParaRPr>
          </a:p>
          <a:p>
            <a:pPr algn="ctr"/>
            <a:endParaRPr lang="en-US" sz="1000" b="1">
              <a:latin typeface="Calibri" pitchFamily="34" charset="0"/>
            </a:endParaRPr>
          </a:p>
          <a:p>
            <a:pPr algn="ctr"/>
            <a:endParaRPr lang="en-US" sz="1000" b="1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</p:txBody>
      </p:sp>
      <p:sp>
        <p:nvSpPr>
          <p:cNvPr id="28674" name="Line 4"/>
          <p:cNvSpPr>
            <a:spLocks noChangeShapeType="1"/>
          </p:cNvSpPr>
          <p:nvPr/>
        </p:nvSpPr>
        <p:spPr bwMode="auto">
          <a:xfrm>
            <a:off x="3352800" y="3657600"/>
            <a:ext cx="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 flipH="1">
            <a:off x="3321050" y="58674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192463" y="6019800"/>
            <a:ext cx="275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Elevation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 rot="-5400000">
            <a:off x="2016919" y="4437857"/>
            <a:ext cx="1822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Temperature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581400" y="3657600"/>
            <a:ext cx="1981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67113" y="2420938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increases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334000" y="2935288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decreases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5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44958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Ocean Currents</a:t>
            </a:r>
          </a:p>
        </p:txBody>
      </p:sp>
      <p:pic>
        <p:nvPicPr>
          <p:cNvPr id="29698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763000" cy="5030788"/>
          </a:xfrm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76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Calibri" pitchFamily="34" charset="0"/>
              </a:rPr>
              <a:t>5)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705600" y="3048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ESRT pg 4</a:t>
            </a:r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ChangeArrowheads="1"/>
          </p:cNvSpPr>
          <p:nvPr/>
        </p:nvSpPr>
        <p:spPr bwMode="auto">
          <a:xfrm>
            <a:off x="304800" y="1295400"/>
            <a:ext cx="8305800" cy="4533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Yard Sale"/>
              </a:rPr>
              <a:t>How do ocean currents</a:t>
            </a:r>
          </a:p>
          <a:p>
            <a:pPr algn="ctr"/>
            <a:r>
              <a:rPr lang="en-US" sz="3600" b="1">
                <a:latin typeface="Yard Sale"/>
              </a:rPr>
              <a:t>affect climate?</a:t>
            </a:r>
          </a:p>
          <a:p>
            <a:pPr algn="ctr"/>
            <a:endParaRPr lang="en-US" sz="3600">
              <a:latin typeface="Yard Sale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Warm Currents:  warmer climate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Cold Currents:  cooler climate</a:t>
            </a:r>
          </a:p>
          <a:p>
            <a:pPr algn="ctr"/>
            <a:endParaRPr lang="en-US" sz="3200" b="1">
              <a:latin typeface="Calibri" pitchFamily="34" charset="0"/>
            </a:endParaRPr>
          </a:p>
          <a:p>
            <a:pPr algn="ctr"/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Planetary Winds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5961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659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:\Notes and PowerPoints\Unit 8 Climate\Climate and Seasons Packet Pics\Climate and Seasons REAL_Page_06 - Copy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700" y="0"/>
            <a:ext cx="671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0" y="381000"/>
            <a:ext cx="2514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Factors that affect the Climate of an Imaginary Continent</a:t>
            </a:r>
            <a:r>
              <a:rPr lang="en-US" b="1" dirty="0">
                <a:latin typeface="Calibri" pitchFamily="34" charset="0"/>
              </a:rPr>
              <a:t>.</a:t>
            </a:r>
          </a:p>
        </p:txBody>
      </p:sp>
      <p:sp>
        <p:nvSpPr>
          <p:cNvPr id="11" name="Up Arrow 10"/>
          <p:cNvSpPr/>
          <p:nvPr/>
        </p:nvSpPr>
        <p:spPr>
          <a:xfrm>
            <a:off x="3810000" y="3352800"/>
            <a:ext cx="2286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733800" y="1295400"/>
            <a:ext cx="2286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248400" y="3352800"/>
            <a:ext cx="228600" cy="1600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629400" y="1447800"/>
            <a:ext cx="228600" cy="14478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200400" y="3276600"/>
            <a:ext cx="654471" cy="832013"/>
          </a:xfrm>
          <a:custGeom>
            <a:avLst/>
            <a:gdLst>
              <a:gd name="connsiteX0" fmla="*/ 654471 w 654471"/>
              <a:gd name="connsiteY0" fmla="*/ 832013 h 832013"/>
              <a:gd name="connsiteX1" fmla="*/ 612268 w 654471"/>
              <a:gd name="connsiteY1" fmla="*/ 761674 h 832013"/>
              <a:gd name="connsiteX2" fmla="*/ 584133 w 654471"/>
              <a:gd name="connsiteY2" fmla="*/ 677268 h 832013"/>
              <a:gd name="connsiteX3" fmla="*/ 527862 w 654471"/>
              <a:gd name="connsiteY3" fmla="*/ 508456 h 832013"/>
              <a:gd name="connsiteX4" fmla="*/ 499727 w 654471"/>
              <a:gd name="connsiteY4" fmla="*/ 424050 h 832013"/>
              <a:gd name="connsiteX5" fmla="*/ 485659 w 654471"/>
              <a:gd name="connsiteY5" fmla="*/ 381847 h 832013"/>
              <a:gd name="connsiteX6" fmla="*/ 457524 w 654471"/>
              <a:gd name="connsiteY6" fmla="*/ 353711 h 832013"/>
              <a:gd name="connsiteX7" fmla="*/ 401253 w 654471"/>
              <a:gd name="connsiteY7" fmla="*/ 283373 h 832013"/>
              <a:gd name="connsiteX8" fmla="*/ 373117 w 654471"/>
              <a:gd name="connsiteY8" fmla="*/ 227102 h 832013"/>
              <a:gd name="connsiteX9" fmla="*/ 316847 w 654471"/>
              <a:gd name="connsiteY9" fmla="*/ 156763 h 832013"/>
              <a:gd name="connsiteX10" fmla="*/ 274644 w 654471"/>
              <a:gd name="connsiteY10" fmla="*/ 128628 h 832013"/>
              <a:gd name="connsiteX11" fmla="*/ 162102 w 654471"/>
              <a:gd name="connsiteY11" fmla="*/ 58290 h 832013"/>
              <a:gd name="connsiteX12" fmla="*/ 119899 w 654471"/>
              <a:gd name="connsiteY12" fmla="*/ 44222 h 832013"/>
              <a:gd name="connsiteX13" fmla="*/ 77696 w 654471"/>
              <a:gd name="connsiteY13" fmla="*/ 58290 h 832013"/>
              <a:gd name="connsiteX14" fmla="*/ 91764 w 654471"/>
              <a:gd name="connsiteY14" fmla="*/ 100493 h 832013"/>
              <a:gd name="connsiteX15" fmla="*/ 105831 w 654471"/>
              <a:gd name="connsiteY15" fmla="*/ 156763 h 832013"/>
              <a:gd name="connsiteX16" fmla="*/ 148034 w 654471"/>
              <a:gd name="connsiteY16" fmla="*/ 86425 h 832013"/>
              <a:gd name="connsiteX17" fmla="*/ 176170 w 654471"/>
              <a:gd name="connsiteY17" fmla="*/ 58290 h 832013"/>
              <a:gd name="connsiteX18" fmla="*/ 148034 w 654471"/>
              <a:gd name="connsiteY18" fmla="*/ 30154 h 832013"/>
              <a:gd name="connsiteX19" fmla="*/ 63628 w 654471"/>
              <a:gd name="connsiteY19" fmla="*/ 2019 h 832013"/>
              <a:gd name="connsiteX20" fmla="*/ 7357 w 654471"/>
              <a:gd name="connsiteY20" fmla="*/ 16087 h 832013"/>
              <a:gd name="connsiteX21" fmla="*/ 35493 w 654471"/>
              <a:gd name="connsiteY21" fmla="*/ 44222 h 832013"/>
              <a:gd name="connsiteX22" fmla="*/ 91764 w 654471"/>
              <a:gd name="connsiteY22" fmla="*/ 114560 h 832013"/>
              <a:gd name="connsiteX23" fmla="*/ 190237 w 654471"/>
              <a:gd name="connsiteY23" fmla="*/ 72357 h 8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4471" h="832013">
                <a:moveTo>
                  <a:pt x="654471" y="832013"/>
                </a:moveTo>
                <a:cubicBezTo>
                  <a:pt x="640403" y="808567"/>
                  <a:pt x="623582" y="786566"/>
                  <a:pt x="612268" y="761674"/>
                </a:cubicBezTo>
                <a:cubicBezTo>
                  <a:pt x="599996" y="734675"/>
                  <a:pt x="593511" y="705403"/>
                  <a:pt x="584133" y="677268"/>
                </a:cubicBezTo>
                <a:lnTo>
                  <a:pt x="527862" y="508456"/>
                </a:lnTo>
                <a:lnTo>
                  <a:pt x="499727" y="424050"/>
                </a:lnTo>
                <a:cubicBezTo>
                  <a:pt x="495038" y="409982"/>
                  <a:pt x="496144" y="392333"/>
                  <a:pt x="485659" y="381847"/>
                </a:cubicBezTo>
                <a:lnTo>
                  <a:pt x="457524" y="353711"/>
                </a:lnTo>
                <a:cubicBezTo>
                  <a:pt x="423935" y="252947"/>
                  <a:pt x="471955" y="368215"/>
                  <a:pt x="401253" y="283373"/>
                </a:cubicBezTo>
                <a:cubicBezTo>
                  <a:pt x="387828" y="267263"/>
                  <a:pt x="383522" y="245310"/>
                  <a:pt x="373117" y="227102"/>
                </a:cubicBezTo>
                <a:cubicBezTo>
                  <a:pt x="357725" y="200166"/>
                  <a:pt x="341169" y="176221"/>
                  <a:pt x="316847" y="156763"/>
                </a:cubicBezTo>
                <a:cubicBezTo>
                  <a:pt x="303645" y="146201"/>
                  <a:pt x="288712" y="138006"/>
                  <a:pt x="274644" y="128628"/>
                </a:cubicBezTo>
                <a:cubicBezTo>
                  <a:pt x="230057" y="61749"/>
                  <a:pt x="262548" y="91772"/>
                  <a:pt x="162102" y="58290"/>
                </a:cubicBezTo>
                <a:lnTo>
                  <a:pt x="119899" y="44222"/>
                </a:lnTo>
                <a:cubicBezTo>
                  <a:pt x="105831" y="48911"/>
                  <a:pt x="84327" y="45027"/>
                  <a:pt x="77696" y="58290"/>
                </a:cubicBezTo>
                <a:cubicBezTo>
                  <a:pt x="71065" y="71553"/>
                  <a:pt x="87690" y="86235"/>
                  <a:pt x="91764" y="100493"/>
                </a:cubicBezTo>
                <a:cubicBezTo>
                  <a:pt x="97075" y="119083"/>
                  <a:pt x="101142" y="138006"/>
                  <a:pt x="105831" y="156763"/>
                </a:cubicBezTo>
                <a:cubicBezTo>
                  <a:pt x="177122" y="85475"/>
                  <a:pt x="93248" y="177734"/>
                  <a:pt x="148034" y="86425"/>
                </a:cubicBezTo>
                <a:cubicBezTo>
                  <a:pt x="154858" y="75052"/>
                  <a:pt x="166791" y="67668"/>
                  <a:pt x="176170" y="58290"/>
                </a:cubicBezTo>
                <a:cubicBezTo>
                  <a:pt x="166791" y="48911"/>
                  <a:pt x="159897" y="36086"/>
                  <a:pt x="148034" y="30154"/>
                </a:cubicBezTo>
                <a:cubicBezTo>
                  <a:pt x="121508" y="16891"/>
                  <a:pt x="63628" y="2019"/>
                  <a:pt x="63628" y="2019"/>
                </a:cubicBezTo>
                <a:cubicBezTo>
                  <a:pt x="44871" y="6708"/>
                  <a:pt x="18082" y="0"/>
                  <a:pt x="7357" y="16087"/>
                </a:cubicBezTo>
                <a:cubicBezTo>
                  <a:pt x="0" y="27123"/>
                  <a:pt x="28669" y="32849"/>
                  <a:pt x="35493" y="44222"/>
                </a:cubicBezTo>
                <a:cubicBezTo>
                  <a:pt x="80794" y="119722"/>
                  <a:pt x="7708" y="58523"/>
                  <a:pt x="91764" y="114560"/>
                </a:cubicBezTo>
                <a:cubicBezTo>
                  <a:pt x="114728" y="45665"/>
                  <a:pt x="91002" y="72357"/>
                  <a:pt x="190237" y="723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477000" y="3276600"/>
            <a:ext cx="654471" cy="832013"/>
          </a:xfrm>
          <a:custGeom>
            <a:avLst/>
            <a:gdLst>
              <a:gd name="connsiteX0" fmla="*/ 654471 w 654471"/>
              <a:gd name="connsiteY0" fmla="*/ 832013 h 832013"/>
              <a:gd name="connsiteX1" fmla="*/ 612268 w 654471"/>
              <a:gd name="connsiteY1" fmla="*/ 761674 h 832013"/>
              <a:gd name="connsiteX2" fmla="*/ 584133 w 654471"/>
              <a:gd name="connsiteY2" fmla="*/ 677268 h 832013"/>
              <a:gd name="connsiteX3" fmla="*/ 527862 w 654471"/>
              <a:gd name="connsiteY3" fmla="*/ 508456 h 832013"/>
              <a:gd name="connsiteX4" fmla="*/ 499727 w 654471"/>
              <a:gd name="connsiteY4" fmla="*/ 424050 h 832013"/>
              <a:gd name="connsiteX5" fmla="*/ 485659 w 654471"/>
              <a:gd name="connsiteY5" fmla="*/ 381847 h 832013"/>
              <a:gd name="connsiteX6" fmla="*/ 457524 w 654471"/>
              <a:gd name="connsiteY6" fmla="*/ 353711 h 832013"/>
              <a:gd name="connsiteX7" fmla="*/ 401253 w 654471"/>
              <a:gd name="connsiteY7" fmla="*/ 283373 h 832013"/>
              <a:gd name="connsiteX8" fmla="*/ 373117 w 654471"/>
              <a:gd name="connsiteY8" fmla="*/ 227102 h 832013"/>
              <a:gd name="connsiteX9" fmla="*/ 316847 w 654471"/>
              <a:gd name="connsiteY9" fmla="*/ 156763 h 832013"/>
              <a:gd name="connsiteX10" fmla="*/ 274644 w 654471"/>
              <a:gd name="connsiteY10" fmla="*/ 128628 h 832013"/>
              <a:gd name="connsiteX11" fmla="*/ 162102 w 654471"/>
              <a:gd name="connsiteY11" fmla="*/ 58290 h 832013"/>
              <a:gd name="connsiteX12" fmla="*/ 119899 w 654471"/>
              <a:gd name="connsiteY12" fmla="*/ 44222 h 832013"/>
              <a:gd name="connsiteX13" fmla="*/ 77696 w 654471"/>
              <a:gd name="connsiteY13" fmla="*/ 58290 h 832013"/>
              <a:gd name="connsiteX14" fmla="*/ 91764 w 654471"/>
              <a:gd name="connsiteY14" fmla="*/ 100493 h 832013"/>
              <a:gd name="connsiteX15" fmla="*/ 105831 w 654471"/>
              <a:gd name="connsiteY15" fmla="*/ 156763 h 832013"/>
              <a:gd name="connsiteX16" fmla="*/ 148034 w 654471"/>
              <a:gd name="connsiteY16" fmla="*/ 86425 h 832013"/>
              <a:gd name="connsiteX17" fmla="*/ 176170 w 654471"/>
              <a:gd name="connsiteY17" fmla="*/ 58290 h 832013"/>
              <a:gd name="connsiteX18" fmla="*/ 148034 w 654471"/>
              <a:gd name="connsiteY18" fmla="*/ 30154 h 832013"/>
              <a:gd name="connsiteX19" fmla="*/ 63628 w 654471"/>
              <a:gd name="connsiteY19" fmla="*/ 2019 h 832013"/>
              <a:gd name="connsiteX20" fmla="*/ 7357 w 654471"/>
              <a:gd name="connsiteY20" fmla="*/ 16087 h 832013"/>
              <a:gd name="connsiteX21" fmla="*/ 35493 w 654471"/>
              <a:gd name="connsiteY21" fmla="*/ 44222 h 832013"/>
              <a:gd name="connsiteX22" fmla="*/ 91764 w 654471"/>
              <a:gd name="connsiteY22" fmla="*/ 114560 h 832013"/>
              <a:gd name="connsiteX23" fmla="*/ 190237 w 654471"/>
              <a:gd name="connsiteY23" fmla="*/ 72357 h 8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4471" h="832013">
                <a:moveTo>
                  <a:pt x="654471" y="832013"/>
                </a:moveTo>
                <a:cubicBezTo>
                  <a:pt x="640403" y="808567"/>
                  <a:pt x="623582" y="786566"/>
                  <a:pt x="612268" y="761674"/>
                </a:cubicBezTo>
                <a:cubicBezTo>
                  <a:pt x="599996" y="734675"/>
                  <a:pt x="593511" y="705403"/>
                  <a:pt x="584133" y="677268"/>
                </a:cubicBezTo>
                <a:lnTo>
                  <a:pt x="527862" y="508456"/>
                </a:lnTo>
                <a:lnTo>
                  <a:pt x="499727" y="424050"/>
                </a:lnTo>
                <a:cubicBezTo>
                  <a:pt x="495038" y="409982"/>
                  <a:pt x="496144" y="392333"/>
                  <a:pt x="485659" y="381847"/>
                </a:cubicBezTo>
                <a:lnTo>
                  <a:pt x="457524" y="353711"/>
                </a:lnTo>
                <a:cubicBezTo>
                  <a:pt x="423935" y="252947"/>
                  <a:pt x="471955" y="368215"/>
                  <a:pt x="401253" y="283373"/>
                </a:cubicBezTo>
                <a:cubicBezTo>
                  <a:pt x="387828" y="267263"/>
                  <a:pt x="383522" y="245310"/>
                  <a:pt x="373117" y="227102"/>
                </a:cubicBezTo>
                <a:cubicBezTo>
                  <a:pt x="357725" y="200166"/>
                  <a:pt x="341169" y="176221"/>
                  <a:pt x="316847" y="156763"/>
                </a:cubicBezTo>
                <a:cubicBezTo>
                  <a:pt x="303645" y="146201"/>
                  <a:pt x="288712" y="138006"/>
                  <a:pt x="274644" y="128628"/>
                </a:cubicBezTo>
                <a:cubicBezTo>
                  <a:pt x="230057" y="61749"/>
                  <a:pt x="262548" y="91772"/>
                  <a:pt x="162102" y="58290"/>
                </a:cubicBezTo>
                <a:lnTo>
                  <a:pt x="119899" y="44222"/>
                </a:lnTo>
                <a:cubicBezTo>
                  <a:pt x="105831" y="48911"/>
                  <a:pt x="84327" y="45027"/>
                  <a:pt x="77696" y="58290"/>
                </a:cubicBezTo>
                <a:cubicBezTo>
                  <a:pt x="71065" y="71553"/>
                  <a:pt x="87690" y="86235"/>
                  <a:pt x="91764" y="100493"/>
                </a:cubicBezTo>
                <a:cubicBezTo>
                  <a:pt x="97075" y="119083"/>
                  <a:pt x="101142" y="138006"/>
                  <a:pt x="105831" y="156763"/>
                </a:cubicBezTo>
                <a:cubicBezTo>
                  <a:pt x="177122" y="85475"/>
                  <a:pt x="93248" y="177734"/>
                  <a:pt x="148034" y="86425"/>
                </a:cubicBezTo>
                <a:cubicBezTo>
                  <a:pt x="154858" y="75052"/>
                  <a:pt x="166791" y="67668"/>
                  <a:pt x="176170" y="58290"/>
                </a:cubicBezTo>
                <a:cubicBezTo>
                  <a:pt x="166791" y="48911"/>
                  <a:pt x="159897" y="36086"/>
                  <a:pt x="148034" y="30154"/>
                </a:cubicBezTo>
                <a:cubicBezTo>
                  <a:pt x="121508" y="16891"/>
                  <a:pt x="63628" y="2019"/>
                  <a:pt x="63628" y="2019"/>
                </a:cubicBezTo>
                <a:cubicBezTo>
                  <a:pt x="44871" y="6708"/>
                  <a:pt x="18082" y="0"/>
                  <a:pt x="7357" y="16087"/>
                </a:cubicBezTo>
                <a:cubicBezTo>
                  <a:pt x="0" y="27123"/>
                  <a:pt x="28669" y="32849"/>
                  <a:pt x="35493" y="44222"/>
                </a:cubicBezTo>
                <a:cubicBezTo>
                  <a:pt x="80794" y="119722"/>
                  <a:pt x="7708" y="58523"/>
                  <a:pt x="91764" y="114560"/>
                </a:cubicBezTo>
                <a:cubicBezTo>
                  <a:pt x="114728" y="45665"/>
                  <a:pt x="91002" y="72357"/>
                  <a:pt x="190237" y="723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239000" y="3276600"/>
            <a:ext cx="654471" cy="832013"/>
          </a:xfrm>
          <a:custGeom>
            <a:avLst/>
            <a:gdLst>
              <a:gd name="connsiteX0" fmla="*/ 654471 w 654471"/>
              <a:gd name="connsiteY0" fmla="*/ 832013 h 832013"/>
              <a:gd name="connsiteX1" fmla="*/ 612268 w 654471"/>
              <a:gd name="connsiteY1" fmla="*/ 761674 h 832013"/>
              <a:gd name="connsiteX2" fmla="*/ 584133 w 654471"/>
              <a:gd name="connsiteY2" fmla="*/ 677268 h 832013"/>
              <a:gd name="connsiteX3" fmla="*/ 527862 w 654471"/>
              <a:gd name="connsiteY3" fmla="*/ 508456 h 832013"/>
              <a:gd name="connsiteX4" fmla="*/ 499727 w 654471"/>
              <a:gd name="connsiteY4" fmla="*/ 424050 h 832013"/>
              <a:gd name="connsiteX5" fmla="*/ 485659 w 654471"/>
              <a:gd name="connsiteY5" fmla="*/ 381847 h 832013"/>
              <a:gd name="connsiteX6" fmla="*/ 457524 w 654471"/>
              <a:gd name="connsiteY6" fmla="*/ 353711 h 832013"/>
              <a:gd name="connsiteX7" fmla="*/ 401253 w 654471"/>
              <a:gd name="connsiteY7" fmla="*/ 283373 h 832013"/>
              <a:gd name="connsiteX8" fmla="*/ 373117 w 654471"/>
              <a:gd name="connsiteY8" fmla="*/ 227102 h 832013"/>
              <a:gd name="connsiteX9" fmla="*/ 316847 w 654471"/>
              <a:gd name="connsiteY9" fmla="*/ 156763 h 832013"/>
              <a:gd name="connsiteX10" fmla="*/ 274644 w 654471"/>
              <a:gd name="connsiteY10" fmla="*/ 128628 h 832013"/>
              <a:gd name="connsiteX11" fmla="*/ 162102 w 654471"/>
              <a:gd name="connsiteY11" fmla="*/ 58290 h 832013"/>
              <a:gd name="connsiteX12" fmla="*/ 119899 w 654471"/>
              <a:gd name="connsiteY12" fmla="*/ 44222 h 832013"/>
              <a:gd name="connsiteX13" fmla="*/ 77696 w 654471"/>
              <a:gd name="connsiteY13" fmla="*/ 58290 h 832013"/>
              <a:gd name="connsiteX14" fmla="*/ 91764 w 654471"/>
              <a:gd name="connsiteY14" fmla="*/ 100493 h 832013"/>
              <a:gd name="connsiteX15" fmla="*/ 105831 w 654471"/>
              <a:gd name="connsiteY15" fmla="*/ 156763 h 832013"/>
              <a:gd name="connsiteX16" fmla="*/ 148034 w 654471"/>
              <a:gd name="connsiteY16" fmla="*/ 86425 h 832013"/>
              <a:gd name="connsiteX17" fmla="*/ 176170 w 654471"/>
              <a:gd name="connsiteY17" fmla="*/ 58290 h 832013"/>
              <a:gd name="connsiteX18" fmla="*/ 148034 w 654471"/>
              <a:gd name="connsiteY18" fmla="*/ 30154 h 832013"/>
              <a:gd name="connsiteX19" fmla="*/ 63628 w 654471"/>
              <a:gd name="connsiteY19" fmla="*/ 2019 h 832013"/>
              <a:gd name="connsiteX20" fmla="*/ 7357 w 654471"/>
              <a:gd name="connsiteY20" fmla="*/ 16087 h 832013"/>
              <a:gd name="connsiteX21" fmla="*/ 35493 w 654471"/>
              <a:gd name="connsiteY21" fmla="*/ 44222 h 832013"/>
              <a:gd name="connsiteX22" fmla="*/ 91764 w 654471"/>
              <a:gd name="connsiteY22" fmla="*/ 114560 h 832013"/>
              <a:gd name="connsiteX23" fmla="*/ 190237 w 654471"/>
              <a:gd name="connsiteY23" fmla="*/ 72357 h 8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4471" h="832013">
                <a:moveTo>
                  <a:pt x="654471" y="832013"/>
                </a:moveTo>
                <a:cubicBezTo>
                  <a:pt x="640403" y="808567"/>
                  <a:pt x="623582" y="786566"/>
                  <a:pt x="612268" y="761674"/>
                </a:cubicBezTo>
                <a:cubicBezTo>
                  <a:pt x="599996" y="734675"/>
                  <a:pt x="593511" y="705403"/>
                  <a:pt x="584133" y="677268"/>
                </a:cubicBezTo>
                <a:lnTo>
                  <a:pt x="527862" y="508456"/>
                </a:lnTo>
                <a:lnTo>
                  <a:pt x="499727" y="424050"/>
                </a:lnTo>
                <a:cubicBezTo>
                  <a:pt x="495038" y="409982"/>
                  <a:pt x="496144" y="392333"/>
                  <a:pt x="485659" y="381847"/>
                </a:cubicBezTo>
                <a:lnTo>
                  <a:pt x="457524" y="353711"/>
                </a:lnTo>
                <a:cubicBezTo>
                  <a:pt x="423935" y="252947"/>
                  <a:pt x="471955" y="368215"/>
                  <a:pt x="401253" y="283373"/>
                </a:cubicBezTo>
                <a:cubicBezTo>
                  <a:pt x="387828" y="267263"/>
                  <a:pt x="383522" y="245310"/>
                  <a:pt x="373117" y="227102"/>
                </a:cubicBezTo>
                <a:cubicBezTo>
                  <a:pt x="357725" y="200166"/>
                  <a:pt x="341169" y="176221"/>
                  <a:pt x="316847" y="156763"/>
                </a:cubicBezTo>
                <a:cubicBezTo>
                  <a:pt x="303645" y="146201"/>
                  <a:pt x="288712" y="138006"/>
                  <a:pt x="274644" y="128628"/>
                </a:cubicBezTo>
                <a:cubicBezTo>
                  <a:pt x="230057" y="61749"/>
                  <a:pt x="262548" y="91772"/>
                  <a:pt x="162102" y="58290"/>
                </a:cubicBezTo>
                <a:lnTo>
                  <a:pt x="119899" y="44222"/>
                </a:lnTo>
                <a:cubicBezTo>
                  <a:pt x="105831" y="48911"/>
                  <a:pt x="84327" y="45027"/>
                  <a:pt x="77696" y="58290"/>
                </a:cubicBezTo>
                <a:cubicBezTo>
                  <a:pt x="71065" y="71553"/>
                  <a:pt x="87690" y="86235"/>
                  <a:pt x="91764" y="100493"/>
                </a:cubicBezTo>
                <a:cubicBezTo>
                  <a:pt x="97075" y="119083"/>
                  <a:pt x="101142" y="138006"/>
                  <a:pt x="105831" y="156763"/>
                </a:cubicBezTo>
                <a:cubicBezTo>
                  <a:pt x="177122" y="85475"/>
                  <a:pt x="93248" y="177734"/>
                  <a:pt x="148034" y="86425"/>
                </a:cubicBezTo>
                <a:cubicBezTo>
                  <a:pt x="154858" y="75052"/>
                  <a:pt x="166791" y="67668"/>
                  <a:pt x="176170" y="58290"/>
                </a:cubicBezTo>
                <a:cubicBezTo>
                  <a:pt x="166791" y="48911"/>
                  <a:pt x="159897" y="36086"/>
                  <a:pt x="148034" y="30154"/>
                </a:cubicBezTo>
                <a:cubicBezTo>
                  <a:pt x="121508" y="16891"/>
                  <a:pt x="63628" y="2019"/>
                  <a:pt x="63628" y="2019"/>
                </a:cubicBezTo>
                <a:cubicBezTo>
                  <a:pt x="44871" y="6708"/>
                  <a:pt x="18082" y="0"/>
                  <a:pt x="7357" y="16087"/>
                </a:cubicBezTo>
                <a:cubicBezTo>
                  <a:pt x="0" y="27123"/>
                  <a:pt x="28669" y="32849"/>
                  <a:pt x="35493" y="44222"/>
                </a:cubicBezTo>
                <a:cubicBezTo>
                  <a:pt x="80794" y="119722"/>
                  <a:pt x="7708" y="58523"/>
                  <a:pt x="91764" y="114560"/>
                </a:cubicBezTo>
                <a:cubicBezTo>
                  <a:pt x="114728" y="45665"/>
                  <a:pt x="91002" y="72357"/>
                  <a:pt x="190237" y="723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191000" y="3200400"/>
            <a:ext cx="654471" cy="832013"/>
          </a:xfrm>
          <a:custGeom>
            <a:avLst/>
            <a:gdLst>
              <a:gd name="connsiteX0" fmla="*/ 654471 w 654471"/>
              <a:gd name="connsiteY0" fmla="*/ 832013 h 832013"/>
              <a:gd name="connsiteX1" fmla="*/ 612268 w 654471"/>
              <a:gd name="connsiteY1" fmla="*/ 761674 h 832013"/>
              <a:gd name="connsiteX2" fmla="*/ 584133 w 654471"/>
              <a:gd name="connsiteY2" fmla="*/ 677268 h 832013"/>
              <a:gd name="connsiteX3" fmla="*/ 527862 w 654471"/>
              <a:gd name="connsiteY3" fmla="*/ 508456 h 832013"/>
              <a:gd name="connsiteX4" fmla="*/ 499727 w 654471"/>
              <a:gd name="connsiteY4" fmla="*/ 424050 h 832013"/>
              <a:gd name="connsiteX5" fmla="*/ 485659 w 654471"/>
              <a:gd name="connsiteY5" fmla="*/ 381847 h 832013"/>
              <a:gd name="connsiteX6" fmla="*/ 457524 w 654471"/>
              <a:gd name="connsiteY6" fmla="*/ 353711 h 832013"/>
              <a:gd name="connsiteX7" fmla="*/ 401253 w 654471"/>
              <a:gd name="connsiteY7" fmla="*/ 283373 h 832013"/>
              <a:gd name="connsiteX8" fmla="*/ 373117 w 654471"/>
              <a:gd name="connsiteY8" fmla="*/ 227102 h 832013"/>
              <a:gd name="connsiteX9" fmla="*/ 316847 w 654471"/>
              <a:gd name="connsiteY9" fmla="*/ 156763 h 832013"/>
              <a:gd name="connsiteX10" fmla="*/ 274644 w 654471"/>
              <a:gd name="connsiteY10" fmla="*/ 128628 h 832013"/>
              <a:gd name="connsiteX11" fmla="*/ 162102 w 654471"/>
              <a:gd name="connsiteY11" fmla="*/ 58290 h 832013"/>
              <a:gd name="connsiteX12" fmla="*/ 119899 w 654471"/>
              <a:gd name="connsiteY12" fmla="*/ 44222 h 832013"/>
              <a:gd name="connsiteX13" fmla="*/ 77696 w 654471"/>
              <a:gd name="connsiteY13" fmla="*/ 58290 h 832013"/>
              <a:gd name="connsiteX14" fmla="*/ 91764 w 654471"/>
              <a:gd name="connsiteY14" fmla="*/ 100493 h 832013"/>
              <a:gd name="connsiteX15" fmla="*/ 105831 w 654471"/>
              <a:gd name="connsiteY15" fmla="*/ 156763 h 832013"/>
              <a:gd name="connsiteX16" fmla="*/ 148034 w 654471"/>
              <a:gd name="connsiteY16" fmla="*/ 86425 h 832013"/>
              <a:gd name="connsiteX17" fmla="*/ 176170 w 654471"/>
              <a:gd name="connsiteY17" fmla="*/ 58290 h 832013"/>
              <a:gd name="connsiteX18" fmla="*/ 148034 w 654471"/>
              <a:gd name="connsiteY18" fmla="*/ 30154 h 832013"/>
              <a:gd name="connsiteX19" fmla="*/ 63628 w 654471"/>
              <a:gd name="connsiteY19" fmla="*/ 2019 h 832013"/>
              <a:gd name="connsiteX20" fmla="*/ 7357 w 654471"/>
              <a:gd name="connsiteY20" fmla="*/ 16087 h 832013"/>
              <a:gd name="connsiteX21" fmla="*/ 35493 w 654471"/>
              <a:gd name="connsiteY21" fmla="*/ 44222 h 832013"/>
              <a:gd name="connsiteX22" fmla="*/ 91764 w 654471"/>
              <a:gd name="connsiteY22" fmla="*/ 114560 h 832013"/>
              <a:gd name="connsiteX23" fmla="*/ 190237 w 654471"/>
              <a:gd name="connsiteY23" fmla="*/ 72357 h 8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4471" h="832013">
                <a:moveTo>
                  <a:pt x="654471" y="832013"/>
                </a:moveTo>
                <a:cubicBezTo>
                  <a:pt x="640403" y="808567"/>
                  <a:pt x="623582" y="786566"/>
                  <a:pt x="612268" y="761674"/>
                </a:cubicBezTo>
                <a:cubicBezTo>
                  <a:pt x="599996" y="734675"/>
                  <a:pt x="593511" y="705403"/>
                  <a:pt x="584133" y="677268"/>
                </a:cubicBezTo>
                <a:lnTo>
                  <a:pt x="527862" y="508456"/>
                </a:lnTo>
                <a:lnTo>
                  <a:pt x="499727" y="424050"/>
                </a:lnTo>
                <a:cubicBezTo>
                  <a:pt x="495038" y="409982"/>
                  <a:pt x="496144" y="392333"/>
                  <a:pt x="485659" y="381847"/>
                </a:cubicBezTo>
                <a:lnTo>
                  <a:pt x="457524" y="353711"/>
                </a:lnTo>
                <a:cubicBezTo>
                  <a:pt x="423935" y="252947"/>
                  <a:pt x="471955" y="368215"/>
                  <a:pt x="401253" y="283373"/>
                </a:cubicBezTo>
                <a:cubicBezTo>
                  <a:pt x="387828" y="267263"/>
                  <a:pt x="383522" y="245310"/>
                  <a:pt x="373117" y="227102"/>
                </a:cubicBezTo>
                <a:cubicBezTo>
                  <a:pt x="357725" y="200166"/>
                  <a:pt x="341169" y="176221"/>
                  <a:pt x="316847" y="156763"/>
                </a:cubicBezTo>
                <a:cubicBezTo>
                  <a:pt x="303645" y="146201"/>
                  <a:pt x="288712" y="138006"/>
                  <a:pt x="274644" y="128628"/>
                </a:cubicBezTo>
                <a:cubicBezTo>
                  <a:pt x="230057" y="61749"/>
                  <a:pt x="262548" y="91772"/>
                  <a:pt x="162102" y="58290"/>
                </a:cubicBezTo>
                <a:lnTo>
                  <a:pt x="119899" y="44222"/>
                </a:lnTo>
                <a:cubicBezTo>
                  <a:pt x="105831" y="48911"/>
                  <a:pt x="84327" y="45027"/>
                  <a:pt x="77696" y="58290"/>
                </a:cubicBezTo>
                <a:cubicBezTo>
                  <a:pt x="71065" y="71553"/>
                  <a:pt x="87690" y="86235"/>
                  <a:pt x="91764" y="100493"/>
                </a:cubicBezTo>
                <a:cubicBezTo>
                  <a:pt x="97075" y="119083"/>
                  <a:pt x="101142" y="138006"/>
                  <a:pt x="105831" y="156763"/>
                </a:cubicBezTo>
                <a:cubicBezTo>
                  <a:pt x="177122" y="85475"/>
                  <a:pt x="93248" y="177734"/>
                  <a:pt x="148034" y="86425"/>
                </a:cubicBezTo>
                <a:cubicBezTo>
                  <a:pt x="154858" y="75052"/>
                  <a:pt x="166791" y="67668"/>
                  <a:pt x="176170" y="58290"/>
                </a:cubicBezTo>
                <a:cubicBezTo>
                  <a:pt x="166791" y="48911"/>
                  <a:pt x="159897" y="36086"/>
                  <a:pt x="148034" y="30154"/>
                </a:cubicBezTo>
                <a:cubicBezTo>
                  <a:pt x="121508" y="16891"/>
                  <a:pt x="63628" y="2019"/>
                  <a:pt x="63628" y="2019"/>
                </a:cubicBezTo>
                <a:cubicBezTo>
                  <a:pt x="44871" y="6708"/>
                  <a:pt x="18082" y="0"/>
                  <a:pt x="7357" y="16087"/>
                </a:cubicBezTo>
                <a:cubicBezTo>
                  <a:pt x="0" y="27123"/>
                  <a:pt x="28669" y="32849"/>
                  <a:pt x="35493" y="44222"/>
                </a:cubicBezTo>
                <a:cubicBezTo>
                  <a:pt x="80794" y="119722"/>
                  <a:pt x="7708" y="58523"/>
                  <a:pt x="91764" y="114560"/>
                </a:cubicBezTo>
                <a:cubicBezTo>
                  <a:pt x="114728" y="45665"/>
                  <a:pt x="91002" y="72357"/>
                  <a:pt x="190237" y="723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486400" y="3200400"/>
            <a:ext cx="654471" cy="832013"/>
          </a:xfrm>
          <a:custGeom>
            <a:avLst/>
            <a:gdLst>
              <a:gd name="connsiteX0" fmla="*/ 654471 w 654471"/>
              <a:gd name="connsiteY0" fmla="*/ 832013 h 832013"/>
              <a:gd name="connsiteX1" fmla="*/ 612268 w 654471"/>
              <a:gd name="connsiteY1" fmla="*/ 761674 h 832013"/>
              <a:gd name="connsiteX2" fmla="*/ 584133 w 654471"/>
              <a:gd name="connsiteY2" fmla="*/ 677268 h 832013"/>
              <a:gd name="connsiteX3" fmla="*/ 527862 w 654471"/>
              <a:gd name="connsiteY3" fmla="*/ 508456 h 832013"/>
              <a:gd name="connsiteX4" fmla="*/ 499727 w 654471"/>
              <a:gd name="connsiteY4" fmla="*/ 424050 h 832013"/>
              <a:gd name="connsiteX5" fmla="*/ 485659 w 654471"/>
              <a:gd name="connsiteY5" fmla="*/ 381847 h 832013"/>
              <a:gd name="connsiteX6" fmla="*/ 457524 w 654471"/>
              <a:gd name="connsiteY6" fmla="*/ 353711 h 832013"/>
              <a:gd name="connsiteX7" fmla="*/ 401253 w 654471"/>
              <a:gd name="connsiteY7" fmla="*/ 283373 h 832013"/>
              <a:gd name="connsiteX8" fmla="*/ 373117 w 654471"/>
              <a:gd name="connsiteY8" fmla="*/ 227102 h 832013"/>
              <a:gd name="connsiteX9" fmla="*/ 316847 w 654471"/>
              <a:gd name="connsiteY9" fmla="*/ 156763 h 832013"/>
              <a:gd name="connsiteX10" fmla="*/ 274644 w 654471"/>
              <a:gd name="connsiteY10" fmla="*/ 128628 h 832013"/>
              <a:gd name="connsiteX11" fmla="*/ 162102 w 654471"/>
              <a:gd name="connsiteY11" fmla="*/ 58290 h 832013"/>
              <a:gd name="connsiteX12" fmla="*/ 119899 w 654471"/>
              <a:gd name="connsiteY12" fmla="*/ 44222 h 832013"/>
              <a:gd name="connsiteX13" fmla="*/ 77696 w 654471"/>
              <a:gd name="connsiteY13" fmla="*/ 58290 h 832013"/>
              <a:gd name="connsiteX14" fmla="*/ 91764 w 654471"/>
              <a:gd name="connsiteY14" fmla="*/ 100493 h 832013"/>
              <a:gd name="connsiteX15" fmla="*/ 105831 w 654471"/>
              <a:gd name="connsiteY15" fmla="*/ 156763 h 832013"/>
              <a:gd name="connsiteX16" fmla="*/ 148034 w 654471"/>
              <a:gd name="connsiteY16" fmla="*/ 86425 h 832013"/>
              <a:gd name="connsiteX17" fmla="*/ 176170 w 654471"/>
              <a:gd name="connsiteY17" fmla="*/ 58290 h 832013"/>
              <a:gd name="connsiteX18" fmla="*/ 148034 w 654471"/>
              <a:gd name="connsiteY18" fmla="*/ 30154 h 832013"/>
              <a:gd name="connsiteX19" fmla="*/ 63628 w 654471"/>
              <a:gd name="connsiteY19" fmla="*/ 2019 h 832013"/>
              <a:gd name="connsiteX20" fmla="*/ 7357 w 654471"/>
              <a:gd name="connsiteY20" fmla="*/ 16087 h 832013"/>
              <a:gd name="connsiteX21" fmla="*/ 35493 w 654471"/>
              <a:gd name="connsiteY21" fmla="*/ 44222 h 832013"/>
              <a:gd name="connsiteX22" fmla="*/ 91764 w 654471"/>
              <a:gd name="connsiteY22" fmla="*/ 114560 h 832013"/>
              <a:gd name="connsiteX23" fmla="*/ 190237 w 654471"/>
              <a:gd name="connsiteY23" fmla="*/ 72357 h 8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4471" h="832013">
                <a:moveTo>
                  <a:pt x="654471" y="832013"/>
                </a:moveTo>
                <a:cubicBezTo>
                  <a:pt x="640403" y="808567"/>
                  <a:pt x="623582" y="786566"/>
                  <a:pt x="612268" y="761674"/>
                </a:cubicBezTo>
                <a:cubicBezTo>
                  <a:pt x="599996" y="734675"/>
                  <a:pt x="593511" y="705403"/>
                  <a:pt x="584133" y="677268"/>
                </a:cubicBezTo>
                <a:lnTo>
                  <a:pt x="527862" y="508456"/>
                </a:lnTo>
                <a:lnTo>
                  <a:pt x="499727" y="424050"/>
                </a:lnTo>
                <a:cubicBezTo>
                  <a:pt x="495038" y="409982"/>
                  <a:pt x="496144" y="392333"/>
                  <a:pt x="485659" y="381847"/>
                </a:cubicBezTo>
                <a:lnTo>
                  <a:pt x="457524" y="353711"/>
                </a:lnTo>
                <a:cubicBezTo>
                  <a:pt x="423935" y="252947"/>
                  <a:pt x="471955" y="368215"/>
                  <a:pt x="401253" y="283373"/>
                </a:cubicBezTo>
                <a:cubicBezTo>
                  <a:pt x="387828" y="267263"/>
                  <a:pt x="383522" y="245310"/>
                  <a:pt x="373117" y="227102"/>
                </a:cubicBezTo>
                <a:cubicBezTo>
                  <a:pt x="357725" y="200166"/>
                  <a:pt x="341169" y="176221"/>
                  <a:pt x="316847" y="156763"/>
                </a:cubicBezTo>
                <a:cubicBezTo>
                  <a:pt x="303645" y="146201"/>
                  <a:pt x="288712" y="138006"/>
                  <a:pt x="274644" y="128628"/>
                </a:cubicBezTo>
                <a:cubicBezTo>
                  <a:pt x="230057" y="61749"/>
                  <a:pt x="262548" y="91772"/>
                  <a:pt x="162102" y="58290"/>
                </a:cubicBezTo>
                <a:lnTo>
                  <a:pt x="119899" y="44222"/>
                </a:lnTo>
                <a:cubicBezTo>
                  <a:pt x="105831" y="48911"/>
                  <a:pt x="84327" y="45027"/>
                  <a:pt x="77696" y="58290"/>
                </a:cubicBezTo>
                <a:cubicBezTo>
                  <a:pt x="71065" y="71553"/>
                  <a:pt x="87690" y="86235"/>
                  <a:pt x="91764" y="100493"/>
                </a:cubicBezTo>
                <a:cubicBezTo>
                  <a:pt x="97075" y="119083"/>
                  <a:pt x="101142" y="138006"/>
                  <a:pt x="105831" y="156763"/>
                </a:cubicBezTo>
                <a:cubicBezTo>
                  <a:pt x="177122" y="85475"/>
                  <a:pt x="93248" y="177734"/>
                  <a:pt x="148034" y="86425"/>
                </a:cubicBezTo>
                <a:cubicBezTo>
                  <a:pt x="154858" y="75052"/>
                  <a:pt x="166791" y="67668"/>
                  <a:pt x="176170" y="58290"/>
                </a:cubicBezTo>
                <a:cubicBezTo>
                  <a:pt x="166791" y="48911"/>
                  <a:pt x="159897" y="36086"/>
                  <a:pt x="148034" y="30154"/>
                </a:cubicBezTo>
                <a:cubicBezTo>
                  <a:pt x="121508" y="16891"/>
                  <a:pt x="63628" y="2019"/>
                  <a:pt x="63628" y="2019"/>
                </a:cubicBezTo>
                <a:cubicBezTo>
                  <a:pt x="44871" y="6708"/>
                  <a:pt x="18082" y="0"/>
                  <a:pt x="7357" y="16087"/>
                </a:cubicBezTo>
                <a:cubicBezTo>
                  <a:pt x="0" y="27123"/>
                  <a:pt x="28669" y="32849"/>
                  <a:pt x="35493" y="44222"/>
                </a:cubicBezTo>
                <a:cubicBezTo>
                  <a:pt x="80794" y="119722"/>
                  <a:pt x="7708" y="58523"/>
                  <a:pt x="91764" y="114560"/>
                </a:cubicBezTo>
                <a:cubicBezTo>
                  <a:pt x="114728" y="45665"/>
                  <a:pt x="91002" y="72357"/>
                  <a:pt x="190237" y="723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43920" y="1463040"/>
            <a:ext cx="559148" cy="633046"/>
          </a:xfrm>
          <a:custGeom>
            <a:avLst/>
            <a:gdLst>
              <a:gd name="connsiteX0" fmla="*/ 21643 w 559148"/>
              <a:gd name="connsiteY0" fmla="*/ 633046 h 633046"/>
              <a:gd name="connsiteX1" fmla="*/ 21643 w 559148"/>
              <a:gd name="connsiteY1" fmla="*/ 492369 h 633046"/>
              <a:gd name="connsiteX2" fmla="*/ 49778 w 559148"/>
              <a:gd name="connsiteY2" fmla="*/ 407963 h 633046"/>
              <a:gd name="connsiteX3" fmla="*/ 106049 w 559148"/>
              <a:gd name="connsiteY3" fmla="*/ 337625 h 633046"/>
              <a:gd name="connsiteX4" fmla="*/ 148252 w 559148"/>
              <a:gd name="connsiteY4" fmla="*/ 267286 h 633046"/>
              <a:gd name="connsiteX5" fmla="*/ 162320 w 559148"/>
              <a:gd name="connsiteY5" fmla="*/ 225083 h 633046"/>
              <a:gd name="connsiteX6" fmla="*/ 246726 w 559148"/>
              <a:gd name="connsiteY6" fmla="*/ 182880 h 633046"/>
              <a:gd name="connsiteX7" fmla="*/ 345200 w 559148"/>
              <a:gd name="connsiteY7" fmla="*/ 84406 h 633046"/>
              <a:gd name="connsiteX8" fmla="*/ 387403 w 559148"/>
              <a:gd name="connsiteY8" fmla="*/ 42203 h 633046"/>
              <a:gd name="connsiteX9" fmla="*/ 429606 w 559148"/>
              <a:gd name="connsiteY9" fmla="*/ 14068 h 633046"/>
              <a:gd name="connsiteX10" fmla="*/ 471809 w 559148"/>
              <a:gd name="connsiteY10" fmla="*/ 0 h 633046"/>
              <a:gd name="connsiteX11" fmla="*/ 345200 w 559148"/>
              <a:gd name="connsiteY11" fmla="*/ 14068 h 633046"/>
              <a:gd name="connsiteX12" fmla="*/ 359268 w 559148"/>
              <a:gd name="connsiteY12" fmla="*/ 70338 h 633046"/>
              <a:gd name="connsiteX13" fmla="*/ 387403 w 559148"/>
              <a:gd name="connsiteY13" fmla="*/ 98474 h 633046"/>
              <a:gd name="connsiteX14" fmla="*/ 471809 w 559148"/>
              <a:gd name="connsiteY14" fmla="*/ 140677 h 633046"/>
              <a:gd name="connsiteX15" fmla="*/ 514012 w 559148"/>
              <a:gd name="connsiteY15" fmla="*/ 28135 h 633046"/>
              <a:gd name="connsiteX16" fmla="*/ 429606 w 559148"/>
              <a:gd name="connsiteY16" fmla="*/ 56271 h 633046"/>
              <a:gd name="connsiteX17" fmla="*/ 429606 w 559148"/>
              <a:gd name="connsiteY17" fmla="*/ 70338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148" h="633046">
                <a:moveTo>
                  <a:pt x="21643" y="633046"/>
                </a:moveTo>
                <a:cubicBezTo>
                  <a:pt x="5771" y="553689"/>
                  <a:pt x="0" y="571726"/>
                  <a:pt x="21643" y="492369"/>
                </a:cubicBezTo>
                <a:cubicBezTo>
                  <a:pt x="29446" y="463757"/>
                  <a:pt x="28807" y="428933"/>
                  <a:pt x="49778" y="407963"/>
                </a:cubicBezTo>
                <a:cubicBezTo>
                  <a:pt x="75949" y="381793"/>
                  <a:pt x="88302" y="373120"/>
                  <a:pt x="106049" y="337625"/>
                </a:cubicBezTo>
                <a:cubicBezTo>
                  <a:pt x="142573" y="264577"/>
                  <a:pt x="93298" y="322242"/>
                  <a:pt x="148252" y="267286"/>
                </a:cubicBezTo>
                <a:cubicBezTo>
                  <a:pt x="152941" y="253218"/>
                  <a:pt x="153057" y="236662"/>
                  <a:pt x="162320" y="225083"/>
                </a:cubicBezTo>
                <a:cubicBezTo>
                  <a:pt x="182153" y="200292"/>
                  <a:pt x="218925" y="192147"/>
                  <a:pt x="246726" y="182880"/>
                </a:cubicBezTo>
                <a:lnTo>
                  <a:pt x="345200" y="84406"/>
                </a:lnTo>
                <a:cubicBezTo>
                  <a:pt x="359268" y="70338"/>
                  <a:pt x="370850" y="53238"/>
                  <a:pt x="387403" y="42203"/>
                </a:cubicBezTo>
                <a:cubicBezTo>
                  <a:pt x="401471" y="32825"/>
                  <a:pt x="414484" y="21629"/>
                  <a:pt x="429606" y="14068"/>
                </a:cubicBezTo>
                <a:cubicBezTo>
                  <a:pt x="442869" y="7436"/>
                  <a:pt x="486638" y="0"/>
                  <a:pt x="471809" y="0"/>
                </a:cubicBezTo>
                <a:cubicBezTo>
                  <a:pt x="429346" y="0"/>
                  <a:pt x="387403" y="9379"/>
                  <a:pt x="345200" y="14068"/>
                </a:cubicBezTo>
                <a:cubicBezTo>
                  <a:pt x="349889" y="32825"/>
                  <a:pt x="350622" y="53045"/>
                  <a:pt x="359268" y="70338"/>
                </a:cubicBezTo>
                <a:cubicBezTo>
                  <a:pt x="365199" y="82201"/>
                  <a:pt x="377046" y="90188"/>
                  <a:pt x="387403" y="98474"/>
                </a:cubicBezTo>
                <a:cubicBezTo>
                  <a:pt x="426359" y="129639"/>
                  <a:pt x="427236" y="125819"/>
                  <a:pt x="471809" y="140677"/>
                </a:cubicBezTo>
                <a:cubicBezTo>
                  <a:pt x="491572" y="120915"/>
                  <a:pt x="559148" y="64244"/>
                  <a:pt x="514012" y="28135"/>
                </a:cubicBezTo>
                <a:cubicBezTo>
                  <a:pt x="490853" y="9608"/>
                  <a:pt x="429606" y="56271"/>
                  <a:pt x="429606" y="56271"/>
                </a:cubicBezTo>
                <a:cubicBezTo>
                  <a:pt x="446990" y="108422"/>
                  <a:pt x="450306" y="111737"/>
                  <a:pt x="429606" y="703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29200" y="1447800"/>
            <a:ext cx="559148" cy="633046"/>
          </a:xfrm>
          <a:custGeom>
            <a:avLst/>
            <a:gdLst>
              <a:gd name="connsiteX0" fmla="*/ 21643 w 559148"/>
              <a:gd name="connsiteY0" fmla="*/ 633046 h 633046"/>
              <a:gd name="connsiteX1" fmla="*/ 21643 w 559148"/>
              <a:gd name="connsiteY1" fmla="*/ 492369 h 633046"/>
              <a:gd name="connsiteX2" fmla="*/ 49778 w 559148"/>
              <a:gd name="connsiteY2" fmla="*/ 407963 h 633046"/>
              <a:gd name="connsiteX3" fmla="*/ 106049 w 559148"/>
              <a:gd name="connsiteY3" fmla="*/ 337625 h 633046"/>
              <a:gd name="connsiteX4" fmla="*/ 148252 w 559148"/>
              <a:gd name="connsiteY4" fmla="*/ 267286 h 633046"/>
              <a:gd name="connsiteX5" fmla="*/ 162320 w 559148"/>
              <a:gd name="connsiteY5" fmla="*/ 225083 h 633046"/>
              <a:gd name="connsiteX6" fmla="*/ 246726 w 559148"/>
              <a:gd name="connsiteY6" fmla="*/ 182880 h 633046"/>
              <a:gd name="connsiteX7" fmla="*/ 345200 w 559148"/>
              <a:gd name="connsiteY7" fmla="*/ 84406 h 633046"/>
              <a:gd name="connsiteX8" fmla="*/ 387403 w 559148"/>
              <a:gd name="connsiteY8" fmla="*/ 42203 h 633046"/>
              <a:gd name="connsiteX9" fmla="*/ 429606 w 559148"/>
              <a:gd name="connsiteY9" fmla="*/ 14068 h 633046"/>
              <a:gd name="connsiteX10" fmla="*/ 471809 w 559148"/>
              <a:gd name="connsiteY10" fmla="*/ 0 h 633046"/>
              <a:gd name="connsiteX11" fmla="*/ 345200 w 559148"/>
              <a:gd name="connsiteY11" fmla="*/ 14068 h 633046"/>
              <a:gd name="connsiteX12" fmla="*/ 359268 w 559148"/>
              <a:gd name="connsiteY12" fmla="*/ 70338 h 633046"/>
              <a:gd name="connsiteX13" fmla="*/ 387403 w 559148"/>
              <a:gd name="connsiteY13" fmla="*/ 98474 h 633046"/>
              <a:gd name="connsiteX14" fmla="*/ 471809 w 559148"/>
              <a:gd name="connsiteY14" fmla="*/ 140677 h 633046"/>
              <a:gd name="connsiteX15" fmla="*/ 514012 w 559148"/>
              <a:gd name="connsiteY15" fmla="*/ 28135 h 633046"/>
              <a:gd name="connsiteX16" fmla="*/ 429606 w 559148"/>
              <a:gd name="connsiteY16" fmla="*/ 56271 h 633046"/>
              <a:gd name="connsiteX17" fmla="*/ 429606 w 559148"/>
              <a:gd name="connsiteY17" fmla="*/ 70338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148" h="633046">
                <a:moveTo>
                  <a:pt x="21643" y="633046"/>
                </a:moveTo>
                <a:cubicBezTo>
                  <a:pt x="5771" y="553689"/>
                  <a:pt x="0" y="571726"/>
                  <a:pt x="21643" y="492369"/>
                </a:cubicBezTo>
                <a:cubicBezTo>
                  <a:pt x="29446" y="463757"/>
                  <a:pt x="28807" y="428933"/>
                  <a:pt x="49778" y="407963"/>
                </a:cubicBezTo>
                <a:cubicBezTo>
                  <a:pt x="75949" y="381793"/>
                  <a:pt x="88302" y="373120"/>
                  <a:pt x="106049" y="337625"/>
                </a:cubicBezTo>
                <a:cubicBezTo>
                  <a:pt x="142573" y="264577"/>
                  <a:pt x="93298" y="322242"/>
                  <a:pt x="148252" y="267286"/>
                </a:cubicBezTo>
                <a:cubicBezTo>
                  <a:pt x="152941" y="253218"/>
                  <a:pt x="153057" y="236662"/>
                  <a:pt x="162320" y="225083"/>
                </a:cubicBezTo>
                <a:cubicBezTo>
                  <a:pt x="182153" y="200292"/>
                  <a:pt x="218925" y="192147"/>
                  <a:pt x="246726" y="182880"/>
                </a:cubicBezTo>
                <a:lnTo>
                  <a:pt x="345200" y="84406"/>
                </a:lnTo>
                <a:cubicBezTo>
                  <a:pt x="359268" y="70338"/>
                  <a:pt x="370850" y="53238"/>
                  <a:pt x="387403" y="42203"/>
                </a:cubicBezTo>
                <a:cubicBezTo>
                  <a:pt x="401471" y="32825"/>
                  <a:pt x="414484" y="21629"/>
                  <a:pt x="429606" y="14068"/>
                </a:cubicBezTo>
                <a:cubicBezTo>
                  <a:pt x="442869" y="7436"/>
                  <a:pt x="486638" y="0"/>
                  <a:pt x="471809" y="0"/>
                </a:cubicBezTo>
                <a:cubicBezTo>
                  <a:pt x="429346" y="0"/>
                  <a:pt x="387403" y="9379"/>
                  <a:pt x="345200" y="14068"/>
                </a:cubicBezTo>
                <a:cubicBezTo>
                  <a:pt x="349889" y="32825"/>
                  <a:pt x="350622" y="53045"/>
                  <a:pt x="359268" y="70338"/>
                </a:cubicBezTo>
                <a:cubicBezTo>
                  <a:pt x="365199" y="82201"/>
                  <a:pt x="377046" y="90188"/>
                  <a:pt x="387403" y="98474"/>
                </a:cubicBezTo>
                <a:cubicBezTo>
                  <a:pt x="426359" y="129639"/>
                  <a:pt x="427236" y="125819"/>
                  <a:pt x="471809" y="140677"/>
                </a:cubicBezTo>
                <a:cubicBezTo>
                  <a:pt x="491572" y="120915"/>
                  <a:pt x="559148" y="64244"/>
                  <a:pt x="514012" y="28135"/>
                </a:cubicBezTo>
                <a:cubicBezTo>
                  <a:pt x="490853" y="9608"/>
                  <a:pt x="429606" y="56271"/>
                  <a:pt x="429606" y="56271"/>
                </a:cubicBezTo>
                <a:cubicBezTo>
                  <a:pt x="446990" y="108422"/>
                  <a:pt x="450306" y="111737"/>
                  <a:pt x="429606" y="703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867400" y="1447800"/>
            <a:ext cx="559148" cy="633046"/>
          </a:xfrm>
          <a:custGeom>
            <a:avLst/>
            <a:gdLst>
              <a:gd name="connsiteX0" fmla="*/ 21643 w 559148"/>
              <a:gd name="connsiteY0" fmla="*/ 633046 h 633046"/>
              <a:gd name="connsiteX1" fmla="*/ 21643 w 559148"/>
              <a:gd name="connsiteY1" fmla="*/ 492369 h 633046"/>
              <a:gd name="connsiteX2" fmla="*/ 49778 w 559148"/>
              <a:gd name="connsiteY2" fmla="*/ 407963 h 633046"/>
              <a:gd name="connsiteX3" fmla="*/ 106049 w 559148"/>
              <a:gd name="connsiteY3" fmla="*/ 337625 h 633046"/>
              <a:gd name="connsiteX4" fmla="*/ 148252 w 559148"/>
              <a:gd name="connsiteY4" fmla="*/ 267286 h 633046"/>
              <a:gd name="connsiteX5" fmla="*/ 162320 w 559148"/>
              <a:gd name="connsiteY5" fmla="*/ 225083 h 633046"/>
              <a:gd name="connsiteX6" fmla="*/ 246726 w 559148"/>
              <a:gd name="connsiteY6" fmla="*/ 182880 h 633046"/>
              <a:gd name="connsiteX7" fmla="*/ 345200 w 559148"/>
              <a:gd name="connsiteY7" fmla="*/ 84406 h 633046"/>
              <a:gd name="connsiteX8" fmla="*/ 387403 w 559148"/>
              <a:gd name="connsiteY8" fmla="*/ 42203 h 633046"/>
              <a:gd name="connsiteX9" fmla="*/ 429606 w 559148"/>
              <a:gd name="connsiteY9" fmla="*/ 14068 h 633046"/>
              <a:gd name="connsiteX10" fmla="*/ 471809 w 559148"/>
              <a:gd name="connsiteY10" fmla="*/ 0 h 633046"/>
              <a:gd name="connsiteX11" fmla="*/ 345200 w 559148"/>
              <a:gd name="connsiteY11" fmla="*/ 14068 h 633046"/>
              <a:gd name="connsiteX12" fmla="*/ 359268 w 559148"/>
              <a:gd name="connsiteY12" fmla="*/ 70338 h 633046"/>
              <a:gd name="connsiteX13" fmla="*/ 387403 w 559148"/>
              <a:gd name="connsiteY13" fmla="*/ 98474 h 633046"/>
              <a:gd name="connsiteX14" fmla="*/ 471809 w 559148"/>
              <a:gd name="connsiteY14" fmla="*/ 140677 h 633046"/>
              <a:gd name="connsiteX15" fmla="*/ 514012 w 559148"/>
              <a:gd name="connsiteY15" fmla="*/ 28135 h 633046"/>
              <a:gd name="connsiteX16" fmla="*/ 429606 w 559148"/>
              <a:gd name="connsiteY16" fmla="*/ 56271 h 633046"/>
              <a:gd name="connsiteX17" fmla="*/ 429606 w 559148"/>
              <a:gd name="connsiteY17" fmla="*/ 70338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148" h="633046">
                <a:moveTo>
                  <a:pt x="21643" y="633046"/>
                </a:moveTo>
                <a:cubicBezTo>
                  <a:pt x="5771" y="553689"/>
                  <a:pt x="0" y="571726"/>
                  <a:pt x="21643" y="492369"/>
                </a:cubicBezTo>
                <a:cubicBezTo>
                  <a:pt x="29446" y="463757"/>
                  <a:pt x="28807" y="428933"/>
                  <a:pt x="49778" y="407963"/>
                </a:cubicBezTo>
                <a:cubicBezTo>
                  <a:pt x="75949" y="381793"/>
                  <a:pt x="88302" y="373120"/>
                  <a:pt x="106049" y="337625"/>
                </a:cubicBezTo>
                <a:cubicBezTo>
                  <a:pt x="142573" y="264577"/>
                  <a:pt x="93298" y="322242"/>
                  <a:pt x="148252" y="267286"/>
                </a:cubicBezTo>
                <a:cubicBezTo>
                  <a:pt x="152941" y="253218"/>
                  <a:pt x="153057" y="236662"/>
                  <a:pt x="162320" y="225083"/>
                </a:cubicBezTo>
                <a:cubicBezTo>
                  <a:pt x="182153" y="200292"/>
                  <a:pt x="218925" y="192147"/>
                  <a:pt x="246726" y="182880"/>
                </a:cubicBezTo>
                <a:lnTo>
                  <a:pt x="345200" y="84406"/>
                </a:lnTo>
                <a:cubicBezTo>
                  <a:pt x="359268" y="70338"/>
                  <a:pt x="370850" y="53238"/>
                  <a:pt x="387403" y="42203"/>
                </a:cubicBezTo>
                <a:cubicBezTo>
                  <a:pt x="401471" y="32825"/>
                  <a:pt x="414484" y="21629"/>
                  <a:pt x="429606" y="14068"/>
                </a:cubicBezTo>
                <a:cubicBezTo>
                  <a:pt x="442869" y="7436"/>
                  <a:pt x="486638" y="0"/>
                  <a:pt x="471809" y="0"/>
                </a:cubicBezTo>
                <a:cubicBezTo>
                  <a:pt x="429346" y="0"/>
                  <a:pt x="387403" y="9379"/>
                  <a:pt x="345200" y="14068"/>
                </a:cubicBezTo>
                <a:cubicBezTo>
                  <a:pt x="349889" y="32825"/>
                  <a:pt x="350622" y="53045"/>
                  <a:pt x="359268" y="70338"/>
                </a:cubicBezTo>
                <a:cubicBezTo>
                  <a:pt x="365199" y="82201"/>
                  <a:pt x="377046" y="90188"/>
                  <a:pt x="387403" y="98474"/>
                </a:cubicBezTo>
                <a:cubicBezTo>
                  <a:pt x="426359" y="129639"/>
                  <a:pt x="427236" y="125819"/>
                  <a:pt x="471809" y="140677"/>
                </a:cubicBezTo>
                <a:cubicBezTo>
                  <a:pt x="491572" y="120915"/>
                  <a:pt x="559148" y="64244"/>
                  <a:pt x="514012" y="28135"/>
                </a:cubicBezTo>
                <a:cubicBezTo>
                  <a:pt x="490853" y="9608"/>
                  <a:pt x="429606" y="56271"/>
                  <a:pt x="429606" y="56271"/>
                </a:cubicBezTo>
                <a:cubicBezTo>
                  <a:pt x="446990" y="108422"/>
                  <a:pt x="450306" y="111737"/>
                  <a:pt x="429606" y="703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629400" y="1447800"/>
            <a:ext cx="559148" cy="633046"/>
          </a:xfrm>
          <a:custGeom>
            <a:avLst/>
            <a:gdLst>
              <a:gd name="connsiteX0" fmla="*/ 21643 w 559148"/>
              <a:gd name="connsiteY0" fmla="*/ 633046 h 633046"/>
              <a:gd name="connsiteX1" fmla="*/ 21643 w 559148"/>
              <a:gd name="connsiteY1" fmla="*/ 492369 h 633046"/>
              <a:gd name="connsiteX2" fmla="*/ 49778 w 559148"/>
              <a:gd name="connsiteY2" fmla="*/ 407963 h 633046"/>
              <a:gd name="connsiteX3" fmla="*/ 106049 w 559148"/>
              <a:gd name="connsiteY3" fmla="*/ 337625 h 633046"/>
              <a:gd name="connsiteX4" fmla="*/ 148252 w 559148"/>
              <a:gd name="connsiteY4" fmla="*/ 267286 h 633046"/>
              <a:gd name="connsiteX5" fmla="*/ 162320 w 559148"/>
              <a:gd name="connsiteY5" fmla="*/ 225083 h 633046"/>
              <a:gd name="connsiteX6" fmla="*/ 246726 w 559148"/>
              <a:gd name="connsiteY6" fmla="*/ 182880 h 633046"/>
              <a:gd name="connsiteX7" fmla="*/ 345200 w 559148"/>
              <a:gd name="connsiteY7" fmla="*/ 84406 h 633046"/>
              <a:gd name="connsiteX8" fmla="*/ 387403 w 559148"/>
              <a:gd name="connsiteY8" fmla="*/ 42203 h 633046"/>
              <a:gd name="connsiteX9" fmla="*/ 429606 w 559148"/>
              <a:gd name="connsiteY9" fmla="*/ 14068 h 633046"/>
              <a:gd name="connsiteX10" fmla="*/ 471809 w 559148"/>
              <a:gd name="connsiteY10" fmla="*/ 0 h 633046"/>
              <a:gd name="connsiteX11" fmla="*/ 345200 w 559148"/>
              <a:gd name="connsiteY11" fmla="*/ 14068 h 633046"/>
              <a:gd name="connsiteX12" fmla="*/ 359268 w 559148"/>
              <a:gd name="connsiteY12" fmla="*/ 70338 h 633046"/>
              <a:gd name="connsiteX13" fmla="*/ 387403 w 559148"/>
              <a:gd name="connsiteY13" fmla="*/ 98474 h 633046"/>
              <a:gd name="connsiteX14" fmla="*/ 471809 w 559148"/>
              <a:gd name="connsiteY14" fmla="*/ 140677 h 633046"/>
              <a:gd name="connsiteX15" fmla="*/ 514012 w 559148"/>
              <a:gd name="connsiteY15" fmla="*/ 28135 h 633046"/>
              <a:gd name="connsiteX16" fmla="*/ 429606 w 559148"/>
              <a:gd name="connsiteY16" fmla="*/ 56271 h 633046"/>
              <a:gd name="connsiteX17" fmla="*/ 429606 w 559148"/>
              <a:gd name="connsiteY17" fmla="*/ 70338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148" h="633046">
                <a:moveTo>
                  <a:pt x="21643" y="633046"/>
                </a:moveTo>
                <a:cubicBezTo>
                  <a:pt x="5771" y="553689"/>
                  <a:pt x="0" y="571726"/>
                  <a:pt x="21643" y="492369"/>
                </a:cubicBezTo>
                <a:cubicBezTo>
                  <a:pt x="29446" y="463757"/>
                  <a:pt x="28807" y="428933"/>
                  <a:pt x="49778" y="407963"/>
                </a:cubicBezTo>
                <a:cubicBezTo>
                  <a:pt x="75949" y="381793"/>
                  <a:pt x="88302" y="373120"/>
                  <a:pt x="106049" y="337625"/>
                </a:cubicBezTo>
                <a:cubicBezTo>
                  <a:pt x="142573" y="264577"/>
                  <a:pt x="93298" y="322242"/>
                  <a:pt x="148252" y="267286"/>
                </a:cubicBezTo>
                <a:cubicBezTo>
                  <a:pt x="152941" y="253218"/>
                  <a:pt x="153057" y="236662"/>
                  <a:pt x="162320" y="225083"/>
                </a:cubicBezTo>
                <a:cubicBezTo>
                  <a:pt x="182153" y="200292"/>
                  <a:pt x="218925" y="192147"/>
                  <a:pt x="246726" y="182880"/>
                </a:cubicBezTo>
                <a:lnTo>
                  <a:pt x="345200" y="84406"/>
                </a:lnTo>
                <a:cubicBezTo>
                  <a:pt x="359268" y="70338"/>
                  <a:pt x="370850" y="53238"/>
                  <a:pt x="387403" y="42203"/>
                </a:cubicBezTo>
                <a:cubicBezTo>
                  <a:pt x="401471" y="32825"/>
                  <a:pt x="414484" y="21629"/>
                  <a:pt x="429606" y="14068"/>
                </a:cubicBezTo>
                <a:cubicBezTo>
                  <a:pt x="442869" y="7436"/>
                  <a:pt x="486638" y="0"/>
                  <a:pt x="471809" y="0"/>
                </a:cubicBezTo>
                <a:cubicBezTo>
                  <a:pt x="429346" y="0"/>
                  <a:pt x="387403" y="9379"/>
                  <a:pt x="345200" y="14068"/>
                </a:cubicBezTo>
                <a:cubicBezTo>
                  <a:pt x="349889" y="32825"/>
                  <a:pt x="350622" y="53045"/>
                  <a:pt x="359268" y="70338"/>
                </a:cubicBezTo>
                <a:cubicBezTo>
                  <a:pt x="365199" y="82201"/>
                  <a:pt x="377046" y="90188"/>
                  <a:pt x="387403" y="98474"/>
                </a:cubicBezTo>
                <a:cubicBezTo>
                  <a:pt x="426359" y="129639"/>
                  <a:pt x="427236" y="125819"/>
                  <a:pt x="471809" y="140677"/>
                </a:cubicBezTo>
                <a:cubicBezTo>
                  <a:pt x="491572" y="120915"/>
                  <a:pt x="559148" y="64244"/>
                  <a:pt x="514012" y="28135"/>
                </a:cubicBezTo>
                <a:cubicBezTo>
                  <a:pt x="490853" y="9608"/>
                  <a:pt x="429606" y="56271"/>
                  <a:pt x="429606" y="56271"/>
                </a:cubicBezTo>
                <a:cubicBezTo>
                  <a:pt x="446990" y="108422"/>
                  <a:pt x="450306" y="111737"/>
                  <a:pt x="429606" y="703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242022" y="2264898"/>
            <a:ext cx="368600" cy="858130"/>
          </a:xfrm>
          <a:custGeom>
            <a:avLst/>
            <a:gdLst>
              <a:gd name="connsiteX0" fmla="*/ 368600 w 368600"/>
              <a:gd name="connsiteY0" fmla="*/ 0 h 858130"/>
              <a:gd name="connsiteX1" fmla="*/ 326396 w 368600"/>
              <a:gd name="connsiteY1" fmla="*/ 70339 h 858130"/>
              <a:gd name="connsiteX2" fmla="*/ 312329 w 368600"/>
              <a:gd name="connsiteY2" fmla="*/ 112542 h 858130"/>
              <a:gd name="connsiteX3" fmla="*/ 270126 w 368600"/>
              <a:gd name="connsiteY3" fmla="*/ 140677 h 858130"/>
              <a:gd name="connsiteX4" fmla="*/ 256058 w 368600"/>
              <a:gd name="connsiteY4" fmla="*/ 182880 h 858130"/>
              <a:gd name="connsiteX5" fmla="*/ 241990 w 368600"/>
              <a:gd name="connsiteY5" fmla="*/ 239151 h 858130"/>
              <a:gd name="connsiteX6" fmla="*/ 213855 w 368600"/>
              <a:gd name="connsiteY6" fmla="*/ 323557 h 858130"/>
              <a:gd name="connsiteX7" fmla="*/ 199787 w 368600"/>
              <a:gd name="connsiteY7" fmla="*/ 407964 h 858130"/>
              <a:gd name="connsiteX8" fmla="*/ 171652 w 368600"/>
              <a:gd name="connsiteY8" fmla="*/ 492370 h 858130"/>
              <a:gd name="connsiteX9" fmla="*/ 157584 w 368600"/>
              <a:gd name="connsiteY9" fmla="*/ 548640 h 858130"/>
              <a:gd name="connsiteX10" fmla="*/ 129449 w 368600"/>
              <a:gd name="connsiteY10" fmla="*/ 633047 h 858130"/>
              <a:gd name="connsiteX11" fmla="*/ 59110 w 368600"/>
              <a:gd name="connsiteY11" fmla="*/ 717453 h 858130"/>
              <a:gd name="connsiteX12" fmla="*/ 45043 w 368600"/>
              <a:gd name="connsiteY12" fmla="*/ 759656 h 858130"/>
              <a:gd name="connsiteX13" fmla="*/ 2840 w 368600"/>
              <a:gd name="connsiteY13" fmla="*/ 787791 h 858130"/>
              <a:gd name="connsiteX14" fmla="*/ 16907 w 368600"/>
              <a:gd name="connsiteY14" fmla="*/ 717453 h 858130"/>
              <a:gd name="connsiteX15" fmla="*/ 59110 w 368600"/>
              <a:gd name="connsiteY15" fmla="*/ 731520 h 858130"/>
              <a:gd name="connsiteX16" fmla="*/ 87246 w 368600"/>
              <a:gd name="connsiteY16" fmla="*/ 759656 h 858130"/>
              <a:gd name="connsiteX17" fmla="*/ 129449 w 368600"/>
              <a:gd name="connsiteY17" fmla="*/ 787791 h 858130"/>
              <a:gd name="connsiteX18" fmla="*/ 101313 w 368600"/>
              <a:gd name="connsiteY18" fmla="*/ 829994 h 858130"/>
              <a:gd name="connsiteX19" fmla="*/ 16907 w 368600"/>
              <a:gd name="connsiteY19" fmla="*/ 858130 h 858130"/>
              <a:gd name="connsiteX20" fmla="*/ 59110 w 368600"/>
              <a:gd name="connsiteY20" fmla="*/ 787791 h 858130"/>
              <a:gd name="connsiteX21" fmla="*/ 87246 w 368600"/>
              <a:gd name="connsiteY21" fmla="*/ 815927 h 858130"/>
              <a:gd name="connsiteX22" fmla="*/ 45043 w 368600"/>
              <a:gd name="connsiteY22" fmla="*/ 801859 h 858130"/>
              <a:gd name="connsiteX23" fmla="*/ 16907 w 368600"/>
              <a:gd name="connsiteY23" fmla="*/ 731520 h 85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8600" h="858130">
                <a:moveTo>
                  <a:pt x="368600" y="0"/>
                </a:moveTo>
                <a:cubicBezTo>
                  <a:pt x="354532" y="23446"/>
                  <a:pt x="338624" y="45883"/>
                  <a:pt x="326396" y="70339"/>
                </a:cubicBezTo>
                <a:cubicBezTo>
                  <a:pt x="319764" y="83602"/>
                  <a:pt x="321592" y="100963"/>
                  <a:pt x="312329" y="112542"/>
                </a:cubicBezTo>
                <a:cubicBezTo>
                  <a:pt x="301767" y="125744"/>
                  <a:pt x="284194" y="131299"/>
                  <a:pt x="270126" y="140677"/>
                </a:cubicBezTo>
                <a:cubicBezTo>
                  <a:pt x="265437" y="154745"/>
                  <a:pt x="260132" y="168622"/>
                  <a:pt x="256058" y="182880"/>
                </a:cubicBezTo>
                <a:cubicBezTo>
                  <a:pt x="250746" y="201470"/>
                  <a:pt x="247546" y="220632"/>
                  <a:pt x="241990" y="239151"/>
                </a:cubicBezTo>
                <a:cubicBezTo>
                  <a:pt x="233468" y="267557"/>
                  <a:pt x="213855" y="323557"/>
                  <a:pt x="213855" y="323557"/>
                </a:cubicBezTo>
                <a:cubicBezTo>
                  <a:pt x="209166" y="351693"/>
                  <a:pt x="206705" y="380292"/>
                  <a:pt x="199787" y="407964"/>
                </a:cubicBezTo>
                <a:cubicBezTo>
                  <a:pt x="192594" y="436736"/>
                  <a:pt x="178845" y="463598"/>
                  <a:pt x="171652" y="492370"/>
                </a:cubicBezTo>
                <a:cubicBezTo>
                  <a:pt x="166963" y="511127"/>
                  <a:pt x="163140" y="530121"/>
                  <a:pt x="157584" y="548640"/>
                </a:cubicBezTo>
                <a:cubicBezTo>
                  <a:pt x="149062" y="577047"/>
                  <a:pt x="150420" y="612076"/>
                  <a:pt x="129449" y="633047"/>
                </a:cubicBezTo>
                <a:cubicBezTo>
                  <a:pt x="84734" y="677761"/>
                  <a:pt x="109271" y="650571"/>
                  <a:pt x="59110" y="717453"/>
                </a:cubicBezTo>
                <a:cubicBezTo>
                  <a:pt x="54421" y="731521"/>
                  <a:pt x="54306" y="748077"/>
                  <a:pt x="45043" y="759656"/>
                </a:cubicBezTo>
                <a:cubicBezTo>
                  <a:pt x="34481" y="772858"/>
                  <a:pt x="2840" y="787791"/>
                  <a:pt x="2840" y="787791"/>
                </a:cubicBezTo>
                <a:cubicBezTo>
                  <a:pt x="7529" y="764345"/>
                  <a:pt x="0" y="734360"/>
                  <a:pt x="16907" y="717453"/>
                </a:cubicBezTo>
                <a:cubicBezTo>
                  <a:pt x="27392" y="706968"/>
                  <a:pt x="46395" y="723891"/>
                  <a:pt x="59110" y="731520"/>
                </a:cubicBezTo>
                <a:cubicBezTo>
                  <a:pt x="70483" y="738344"/>
                  <a:pt x="76889" y="751370"/>
                  <a:pt x="87246" y="759656"/>
                </a:cubicBezTo>
                <a:cubicBezTo>
                  <a:pt x="100448" y="770218"/>
                  <a:pt x="115381" y="778413"/>
                  <a:pt x="129449" y="787791"/>
                </a:cubicBezTo>
                <a:cubicBezTo>
                  <a:pt x="120070" y="801859"/>
                  <a:pt x="115650" y="821033"/>
                  <a:pt x="101313" y="829994"/>
                </a:cubicBezTo>
                <a:cubicBezTo>
                  <a:pt x="76164" y="845712"/>
                  <a:pt x="16907" y="858130"/>
                  <a:pt x="16907" y="858130"/>
                </a:cubicBezTo>
                <a:cubicBezTo>
                  <a:pt x="20776" y="846525"/>
                  <a:pt x="33364" y="787791"/>
                  <a:pt x="59110" y="787791"/>
                </a:cubicBezTo>
                <a:cubicBezTo>
                  <a:pt x="72373" y="787791"/>
                  <a:pt x="96624" y="806548"/>
                  <a:pt x="87246" y="815927"/>
                </a:cubicBezTo>
                <a:cubicBezTo>
                  <a:pt x="76761" y="826413"/>
                  <a:pt x="59111" y="806548"/>
                  <a:pt x="45043" y="801859"/>
                </a:cubicBezTo>
                <a:cubicBezTo>
                  <a:pt x="11705" y="751853"/>
                  <a:pt x="16907" y="776563"/>
                  <a:pt x="16907" y="731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049108" y="2377440"/>
            <a:ext cx="379827" cy="773723"/>
          </a:xfrm>
          <a:custGeom>
            <a:avLst/>
            <a:gdLst>
              <a:gd name="connsiteX0" fmla="*/ 379827 w 379827"/>
              <a:gd name="connsiteY0" fmla="*/ 0 h 773723"/>
              <a:gd name="connsiteX1" fmla="*/ 365760 w 379827"/>
              <a:gd name="connsiteY1" fmla="*/ 70338 h 773723"/>
              <a:gd name="connsiteX2" fmla="*/ 337624 w 379827"/>
              <a:gd name="connsiteY2" fmla="*/ 267286 h 773723"/>
              <a:gd name="connsiteX3" fmla="*/ 309489 w 379827"/>
              <a:gd name="connsiteY3" fmla="*/ 351692 h 773723"/>
              <a:gd name="connsiteX4" fmla="*/ 295421 w 379827"/>
              <a:gd name="connsiteY4" fmla="*/ 393895 h 773723"/>
              <a:gd name="connsiteX5" fmla="*/ 267286 w 379827"/>
              <a:gd name="connsiteY5" fmla="*/ 436098 h 773723"/>
              <a:gd name="connsiteX6" fmla="*/ 239150 w 379827"/>
              <a:gd name="connsiteY6" fmla="*/ 520505 h 773723"/>
              <a:gd name="connsiteX7" fmla="*/ 225083 w 379827"/>
              <a:gd name="connsiteY7" fmla="*/ 562708 h 773723"/>
              <a:gd name="connsiteX8" fmla="*/ 182880 w 379827"/>
              <a:gd name="connsiteY8" fmla="*/ 590843 h 773723"/>
              <a:gd name="connsiteX9" fmla="*/ 140677 w 379827"/>
              <a:gd name="connsiteY9" fmla="*/ 661182 h 773723"/>
              <a:gd name="connsiteX10" fmla="*/ 98474 w 379827"/>
              <a:gd name="connsiteY10" fmla="*/ 675249 h 773723"/>
              <a:gd name="connsiteX11" fmla="*/ 56270 w 379827"/>
              <a:gd name="connsiteY11" fmla="*/ 745588 h 773723"/>
              <a:gd name="connsiteX12" fmla="*/ 28135 w 379827"/>
              <a:gd name="connsiteY12" fmla="*/ 717452 h 773723"/>
              <a:gd name="connsiteX13" fmla="*/ 70338 w 379827"/>
              <a:gd name="connsiteY13" fmla="*/ 703385 h 773723"/>
              <a:gd name="connsiteX14" fmla="*/ 112541 w 379827"/>
              <a:gd name="connsiteY14" fmla="*/ 717452 h 773723"/>
              <a:gd name="connsiteX15" fmla="*/ 140677 w 379827"/>
              <a:gd name="connsiteY15" fmla="*/ 745588 h 773723"/>
              <a:gd name="connsiteX16" fmla="*/ 98474 w 379827"/>
              <a:gd name="connsiteY16" fmla="*/ 759655 h 773723"/>
              <a:gd name="connsiteX17" fmla="*/ 0 w 379827"/>
              <a:gd name="connsiteY17" fmla="*/ 773723 h 773723"/>
              <a:gd name="connsiteX18" fmla="*/ 56270 w 379827"/>
              <a:gd name="connsiteY18" fmla="*/ 689317 h 773723"/>
              <a:gd name="connsiteX19" fmla="*/ 84406 w 379827"/>
              <a:gd name="connsiteY19" fmla="*/ 731520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9827" h="773723">
                <a:moveTo>
                  <a:pt x="379827" y="0"/>
                </a:moveTo>
                <a:cubicBezTo>
                  <a:pt x="375138" y="23446"/>
                  <a:pt x="369489" y="46720"/>
                  <a:pt x="365760" y="70338"/>
                </a:cubicBezTo>
                <a:cubicBezTo>
                  <a:pt x="355417" y="135842"/>
                  <a:pt x="350630" y="202258"/>
                  <a:pt x="337624" y="267286"/>
                </a:cubicBezTo>
                <a:cubicBezTo>
                  <a:pt x="331808" y="296367"/>
                  <a:pt x="318867" y="323557"/>
                  <a:pt x="309489" y="351692"/>
                </a:cubicBezTo>
                <a:cubicBezTo>
                  <a:pt x="304800" y="365760"/>
                  <a:pt x="303646" y="381557"/>
                  <a:pt x="295421" y="393895"/>
                </a:cubicBezTo>
                <a:cubicBezTo>
                  <a:pt x="286043" y="407963"/>
                  <a:pt x="274153" y="420648"/>
                  <a:pt x="267286" y="436098"/>
                </a:cubicBezTo>
                <a:cubicBezTo>
                  <a:pt x="255241" y="463199"/>
                  <a:pt x="248528" y="492369"/>
                  <a:pt x="239150" y="520505"/>
                </a:cubicBezTo>
                <a:cubicBezTo>
                  <a:pt x="234461" y="534573"/>
                  <a:pt x="237421" y="554483"/>
                  <a:pt x="225083" y="562708"/>
                </a:cubicBezTo>
                <a:lnTo>
                  <a:pt x="182880" y="590843"/>
                </a:lnTo>
                <a:cubicBezTo>
                  <a:pt x="171815" y="624037"/>
                  <a:pt x="172860" y="641872"/>
                  <a:pt x="140677" y="661182"/>
                </a:cubicBezTo>
                <a:cubicBezTo>
                  <a:pt x="127962" y="668811"/>
                  <a:pt x="112542" y="670560"/>
                  <a:pt x="98474" y="675249"/>
                </a:cubicBezTo>
                <a:cubicBezTo>
                  <a:pt x="94605" y="686856"/>
                  <a:pt x="82017" y="745588"/>
                  <a:pt x="56270" y="745588"/>
                </a:cubicBezTo>
                <a:cubicBezTo>
                  <a:pt x="43007" y="745588"/>
                  <a:pt x="37513" y="726831"/>
                  <a:pt x="28135" y="717452"/>
                </a:cubicBezTo>
                <a:cubicBezTo>
                  <a:pt x="52785" y="618857"/>
                  <a:pt x="25811" y="667764"/>
                  <a:pt x="70338" y="703385"/>
                </a:cubicBezTo>
                <a:cubicBezTo>
                  <a:pt x="81917" y="712648"/>
                  <a:pt x="98473" y="712763"/>
                  <a:pt x="112541" y="717452"/>
                </a:cubicBezTo>
                <a:cubicBezTo>
                  <a:pt x="121920" y="726831"/>
                  <a:pt x="144871" y="733005"/>
                  <a:pt x="140677" y="745588"/>
                </a:cubicBezTo>
                <a:cubicBezTo>
                  <a:pt x="135988" y="759656"/>
                  <a:pt x="113015" y="756747"/>
                  <a:pt x="98474" y="759655"/>
                </a:cubicBezTo>
                <a:cubicBezTo>
                  <a:pt x="65960" y="766158"/>
                  <a:pt x="32825" y="769034"/>
                  <a:pt x="0" y="773723"/>
                </a:cubicBezTo>
                <a:cubicBezTo>
                  <a:pt x="1123" y="768106"/>
                  <a:pt x="1215" y="661790"/>
                  <a:pt x="56270" y="689317"/>
                </a:cubicBezTo>
                <a:cubicBezTo>
                  <a:pt x="149575" y="735969"/>
                  <a:pt x="30921" y="731520"/>
                  <a:pt x="84406" y="731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257800" y="2362200"/>
            <a:ext cx="379827" cy="773723"/>
          </a:xfrm>
          <a:custGeom>
            <a:avLst/>
            <a:gdLst>
              <a:gd name="connsiteX0" fmla="*/ 379827 w 379827"/>
              <a:gd name="connsiteY0" fmla="*/ 0 h 773723"/>
              <a:gd name="connsiteX1" fmla="*/ 365760 w 379827"/>
              <a:gd name="connsiteY1" fmla="*/ 70338 h 773723"/>
              <a:gd name="connsiteX2" fmla="*/ 337624 w 379827"/>
              <a:gd name="connsiteY2" fmla="*/ 267286 h 773723"/>
              <a:gd name="connsiteX3" fmla="*/ 309489 w 379827"/>
              <a:gd name="connsiteY3" fmla="*/ 351692 h 773723"/>
              <a:gd name="connsiteX4" fmla="*/ 295421 w 379827"/>
              <a:gd name="connsiteY4" fmla="*/ 393895 h 773723"/>
              <a:gd name="connsiteX5" fmla="*/ 267286 w 379827"/>
              <a:gd name="connsiteY5" fmla="*/ 436098 h 773723"/>
              <a:gd name="connsiteX6" fmla="*/ 239150 w 379827"/>
              <a:gd name="connsiteY6" fmla="*/ 520505 h 773723"/>
              <a:gd name="connsiteX7" fmla="*/ 225083 w 379827"/>
              <a:gd name="connsiteY7" fmla="*/ 562708 h 773723"/>
              <a:gd name="connsiteX8" fmla="*/ 182880 w 379827"/>
              <a:gd name="connsiteY8" fmla="*/ 590843 h 773723"/>
              <a:gd name="connsiteX9" fmla="*/ 140677 w 379827"/>
              <a:gd name="connsiteY9" fmla="*/ 661182 h 773723"/>
              <a:gd name="connsiteX10" fmla="*/ 98474 w 379827"/>
              <a:gd name="connsiteY10" fmla="*/ 675249 h 773723"/>
              <a:gd name="connsiteX11" fmla="*/ 56270 w 379827"/>
              <a:gd name="connsiteY11" fmla="*/ 745588 h 773723"/>
              <a:gd name="connsiteX12" fmla="*/ 28135 w 379827"/>
              <a:gd name="connsiteY12" fmla="*/ 717452 h 773723"/>
              <a:gd name="connsiteX13" fmla="*/ 70338 w 379827"/>
              <a:gd name="connsiteY13" fmla="*/ 703385 h 773723"/>
              <a:gd name="connsiteX14" fmla="*/ 112541 w 379827"/>
              <a:gd name="connsiteY14" fmla="*/ 717452 h 773723"/>
              <a:gd name="connsiteX15" fmla="*/ 140677 w 379827"/>
              <a:gd name="connsiteY15" fmla="*/ 745588 h 773723"/>
              <a:gd name="connsiteX16" fmla="*/ 98474 w 379827"/>
              <a:gd name="connsiteY16" fmla="*/ 759655 h 773723"/>
              <a:gd name="connsiteX17" fmla="*/ 0 w 379827"/>
              <a:gd name="connsiteY17" fmla="*/ 773723 h 773723"/>
              <a:gd name="connsiteX18" fmla="*/ 56270 w 379827"/>
              <a:gd name="connsiteY18" fmla="*/ 689317 h 773723"/>
              <a:gd name="connsiteX19" fmla="*/ 84406 w 379827"/>
              <a:gd name="connsiteY19" fmla="*/ 731520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9827" h="773723">
                <a:moveTo>
                  <a:pt x="379827" y="0"/>
                </a:moveTo>
                <a:cubicBezTo>
                  <a:pt x="375138" y="23446"/>
                  <a:pt x="369489" y="46720"/>
                  <a:pt x="365760" y="70338"/>
                </a:cubicBezTo>
                <a:cubicBezTo>
                  <a:pt x="355417" y="135842"/>
                  <a:pt x="350630" y="202258"/>
                  <a:pt x="337624" y="267286"/>
                </a:cubicBezTo>
                <a:cubicBezTo>
                  <a:pt x="331808" y="296367"/>
                  <a:pt x="318867" y="323557"/>
                  <a:pt x="309489" y="351692"/>
                </a:cubicBezTo>
                <a:cubicBezTo>
                  <a:pt x="304800" y="365760"/>
                  <a:pt x="303646" y="381557"/>
                  <a:pt x="295421" y="393895"/>
                </a:cubicBezTo>
                <a:cubicBezTo>
                  <a:pt x="286043" y="407963"/>
                  <a:pt x="274153" y="420648"/>
                  <a:pt x="267286" y="436098"/>
                </a:cubicBezTo>
                <a:cubicBezTo>
                  <a:pt x="255241" y="463199"/>
                  <a:pt x="248528" y="492369"/>
                  <a:pt x="239150" y="520505"/>
                </a:cubicBezTo>
                <a:cubicBezTo>
                  <a:pt x="234461" y="534573"/>
                  <a:pt x="237421" y="554483"/>
                  <a:pt x="225083" y="562708"/>
                </a:cubicBezTo>
                <a:lnTo>
                  <a:pt x="182880" y="590843"/>
                </a:lnTo>
                <a:cubicBezTo>
                  <a:pt x="171815" y="624037"/>
                  <a:pt x="172860" y="641872"/>
                  <a:pt x="140677" y="661182"/>
                </a:cubicBezTo>
                <a:cubicBezTo>
                  <a:pt x="127962" y="668811"/>
                  <a:pt x="112542" y="670560"/>
                  <a:pt x="98474" y="675249"/>
                </a:cubicBezTo>
                <a:cubicBezTo>
                  <a:pt x="94605" y="686856"/>
                  <a:pt x="82017" y="745588"/>
                  <a:pt x="56270" y="745588"/>
                </a:cubicBezTo>
                <a:cubicBezTo>
                  <a:pt x="43007" y="745588"/>
                  <a:pt x="37513" y="726831"/>
                  <a:pt x="28135" y="717452"/>
                </a:cubicBezTo>
                <a:cubicBezTo>
                  <a:pt x="52785" y="618857"/>
                  <a:pt x="25811" y="667764"/>
                  <a:pt x="70338" y="703385"/>
                </a:cubicBezTo>
                <a:cubicBezTo>
                  <a:pt x="81917" y="712648"/>
                  <a:pt x="98473" y="712763"/>
                  <a:pt x="112541" y="717452"/>
                </a:cubicBezTo>
                <a:cubicBezTo>
                  <a:pt x="121920" y="726831"/>
                  <a:pt x="144871" y="733005"/>
                  <a:pt x="140677" y="745588"/>
                </a:cubicBezTo>
                <a:cubicBezTo>
                  <a:pt x="135988" y="759656"/>
                  <a:pt x="113015" y="756747"/>
                  <a:pt x="98474" y="759655"/>
                </a:cubicBezTo>
                <a:cubicBezTo>
                  <a:pt x="65960" y="766158"/>
                  <a:pt x="32825" y="769034"/>
                  <a:pt x="0" y="773723"/>
                </a:cubicBezTo>
                <a:cubicBezTo>
                  <a:pt x="1123" y="768106"/>
                  <a:pt x="1215" y="661790"/>
                  <a:pt x="56270" y="689317"/>
                </a:cubicBezTo>
                <a:cubicBezTo>
                  <a:pt x="149575" y="735969"/>
                  <a:pt x="30921" y="731520"/>
                  <a:pt x="84406" y="731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191000" y="2362200"/>
            <a:ext cx="379827" cy="773723"/>
          </a:xfrm>
          <a:custGeom>
            <a:avLst/>
            <a:gdLst>
              <a:gd name="connsiteX0" fmla="*/ 379827 w 379827"/>
              <a:gd name="connsiteY0" fmla="*/ 0 h 773723"/>
              <a:gd name="connsiteX1" fmla="*/ 365760 w 379827"/>
              <a:gd name="connsiteY1" fmla="*/ 70338 h 773723"/>
              <a:gd name="connsiteX2" fmla="*/ 337624 w 379827"/>
              <a:gd name="connsiteY2" fmla="*/ 267286 h 773723"/>
              <a:gd name="connsiteX3" fmla="*/ 309489 w 379827"/>
              <a:gd name="connsiteY3" fmla="*/ 351692 h 773723"/>
              <a:gd name="connsiteX4" fmla="*/ 295421 w 379827"/>
              <a:gd name="connsiteY4" fmla="*/ 393895 h 773723"/>
              <a:gd name="connsiteX5" fmla="*/ 267286 w 379827"/>
              <a:gd name="connsiteY5" fmla="*/ 436098 h 773723"/>
              <a:gd name="connsiteX6" fmla="*/ 239150 w 379827"/>
              <a:gd name="connsiteY6" fmla="*/ 520505 h 773723"/>
              <a:gd name="connsiteX7" fmla="*/ 225083 w 379827"/>
              <a:gd name="connsiteY7" fmla="*/ 562708 h 773723"/>
              <a:gd name="connsiteX8" fmla="*/ 182880 w 379827"/>
              <a:gd name="connsiteY8" fmla="*/ 590843 h 773723"/>
              <a:gd name="connsiteX9" fmla="*/ 140677 w 379827"/>
              <a:gd name="connsiteY9" fmla="*/ 661182 h 773723"/>
              <a:gd name="connsiteX10" fmla="*/ 98474 w 379827"/>
              <a:gd name="connsiteY10" fmla="*/ 675249 h 773723"/>
              <a:gd name="connsiteX11" fmla="*/ 56270 w 379827"/>
              <a:gd name="connsiteY11" fmla="*/ 745588 h 773723"/>
              <a:gd name="connsiteX12" fmla="*/ 28135 w 379827"/>
              <a:gd name="connsiteY12" fmla="*/ 717452 h 773723"/>
              <a:gd name="connsiteX13" fmla="*/ 70338 w 379827"/>
              <a:gd name="connsiteY13" fmla="*/ 703385 h 773723"/>
              <a:gd name="connsiteX14" fmla="*/ 112541 w 379827"/>
              <a:gd name="connsiteY14" fmla="*/ 717452 h 773723"/>
              <a:gd name="connsiteX15" fmla="*/ 140677 w 379827"/>
              <a:gd name="connsiteY15" fmla="*/ 745588 h 773723"/>
              <a:gd name="connsiteX16" fmla="*/ 98474 w 379827"/>
              <a:gd name="connsiteY16" fmla="*/ 759655 h 773723"/>
              <a:gd name="connsiteX17" fmla="*/ 0 w 379827"/>
              <a:gd name="connsiteY17" fmla="*/ 773723 h 773723"/>
              <a:gd name="connsiteX18" fmla="*/ 56270 w 379827"/>
              <a:gd name="connsiteY18" fmla="*/ 689317 h 773723"/>
              <a:gd name="connsiteX19" fmla="*/ 84406 w 379827"/>
              <a:gd name="connsiteY19" fmla="*/ 731520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9827" h="773723">
                <a:moveTo>
                  <a:pt x="379827" y="0"/>
                </a:moveTo>
                <a:cubicBezTo>
                  <a:pt x="375138" y="23446"/>
                  <a:pt x="369489" y="46720"/>
                  <a:pt x="365760" y="70338"/>
                </a:cubicBezTo>
                <a:cubicBezTo>
                  <a:pt x="355417" y="135842"/>
                  <a:pt x="350630" y="202258"/>
                  <a:pt x="337624" y="267286"/>
                </a:cubicBezTo>
                <a:cubicBezTo>
                  <a:pt x="331808" y="296367"/>
                  <a:pt x="318867" y="323557"/>
                  <a:pt x="309489" y="351692"/>
                </a:cubicBezTo>
                <a:cubicBezTo>
                  <a:pt x="304800" y="365760"/>
                  <a:pt x="303646" y="381557"/>
                  <a:pt x="295421" y="393895"/>
                </a:cubicBezTo>
                <a:cubicBezTo>
                  <a:pt x="286043" y="407963"/>
                  <a:pt x="274153" y="420648"/>
                  <a:pt x="267286" y="436098"/>
                </a:cubicBezTo>
                <a:cubicBezTo>
                  <a:pt x="255241" y="463199"/>
                  <a:pt x="248528" y="492369"/>
                  <a:pt x="239150" y="520505"/>
                </a:cubicBezTo>
                <a:cubicBezTo>
                  <a:pt x="234461" y="534573"/>
                  <a:pt x="237421" y="554483"/>
                  <a:pt x="225083" y="562708"/>
                </a:cubicBezTo>
                <a:lnTo>
                  <a:pt x="182880" y="590843"/>
                </a:lnTo>
                <a:cubicBezTo>
                  <a:pt x="171815" y="624037"/>
                  <a:pt x="172860" y="641872"/>
                  <a:pt x="140677" y="661182"/>
                </a:cubicBezTo>
                <a:cubicBezTo>
                  <a:pt x="127962" y="668811"/>
                  <a:pt x="112542" y="670560"/>
                  <a:pt x="98474" y="675249"/>
                </a:cubicBezTo>
                <a:cubicBezTo>
                  <a:pt x="94605" y="686856"/>
                  <a:pt x="82017" y="745588"/>
                  <a:pt x="56270" y="745588"/>
                </a:cubicBezTo>
                <a:cubicBezTo>
                  <a:pt x="43007" y="745588"/>
                  <a:pt x="37513" y="726831"/>
                  <a:pt x="28135" y="717452"/>
                </a:cubicBezTo>
                <a:cubicBezTo>
                  <a:pt x="52785" y="618857"/>
                  <a:pt x="25811" y="667764"/>
                  <a:pt x="70338" y="703385"/>
                </a:cubicBezTo>
                <a:cubicBezTo>
                  <a:pt x="81917" y="712648"/>
                  <a:pt x="98473" y="712763"/>
                  <a:pt x="112541" y="717452"/>
                </a:cubicBezTo>
                <a:cubicBezTo>
                  <a:pt x="121920" y="726831"/>
                  <a:pt x="144871" y="733005"/>
                  <a:pt x="140677" y="745588"/>
                </a:cubicBezTo>
                <a:cubicBezTo>
                  <a:pt x="135988" y="759656"/>
                  <a:pt x="113015" y="756747"/>
                  <a:pt x="98474" y="759655"/>
                </a:cubicBezTo>
                <a:cubicBezTo>
                  <a:pt x="65960" y="766158"/>
                  <a:pt x="32825" y="769034"/>
                  <a:pt x="0" y="773723"/>
                </a:cubicBezTo>
                <a:cubicBezTo>
                  <a:pt x="1123" y="768106"/>
                  <a:pt x="1215" y="661790"/>
                  <a:pt x="56270" y="689317"/>
                </a:cubicBezTo>
                <a:cubicBezTo>
                  <a:pt x="149575" y="735969"/>
                  <a:pt x="30921" y="731520"/>
                  <a:pt x="84406" y="731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200400" y="2362200"/>
            <a:ext cx="379827" cy="773723"/>
          </a:xfrm>
          <a:custGeom>
            <a:avLst/>
            <a:gdLst>
              <a:gd name="connsiteX0" fmla="*/ 379827 w 379827"/>
              <a:gd name="connsiteY0" fmla="*/ 0 h 773723"/>
              <a:gd name="connsiteX1" fmla="*/ 365760 w 379827"/>
              <a:gd name="connsiteY1" fmla="*/ 70338 h 773723"/>
              <a:gd name="connsiteX2" fmla="*/ 337624 w 379827"/>
              <a:gd name="connsiteY2" fmla="*/ 267286 h 773723"/>
              <a:gd name="connsiteX3" fmla="*/ 309489 w 379827"/>
              <a:gd name="connsiteY3" fmla="*/ 351692 h 773723"/>
              <a:gd name="connsiteX4" fmla="*/ 295421 w 379827"/>
              <a:gd name="connsiteY4" fmla="*/ 393895 h 773723"/>
              <a:gd name="connsiteX5" fmla="*/ 267286 w 379827"/>
              <a:gd name="connsiteY5" fmla="*/ 436098 h 773723"/>
              <a:gd name="connsiteX6" fmla="*/ 239150 w 379827"/>
              <a:gd name="connsiteY6" fmla="*/ 520505 h 773723"/>
              <a:gd name="connsiteX7" fmla="*/ 225083 w 379827"/>
              <a:gd name="connsiteY7" fmla="*/ 562708 h 773723"/>
              <a:gd name="connsiteX8" fmla="*/ 182880 w 379827"/>
              <a:gd name="connsiteY8" fmla="*/ 590843 h 773723"/>
              <a:gd name="connsiteX9" fmla="*/ 140677 w 379827"/>
              <a:gd name="connsiteY9" fmla="*/ 661182 h 773723"/>
              <a:gd name="connsiteX10" fmla="*/ 98474 w 379827"/>
              <a:gd name="connsiteY10" fmla="*/ 675249 h 773723"/>
              <a:gd name="connsiteX11" fmla="*/ 56270 w 379827"/>
              <a:gd name="connsiteY11" fmla="*/ 745588 h 773723"/>
              <a:gd name="connsiteX12" fmla="*/ 28135 w 379827"/>
              <a:gd name="connsiteY12" fmla="*/ 717452 h 773723"/>
              <a:gd name="connsiteX13" fmla="*/ 70338 w 379827"/>
              <a:gd name="connsiteY13" fmla="*/ 703385 h 773723"/>
              <a:gd name="connsiteX14" fmla="*/ 112541 w 379827"/>
              <a:gd name="connsiteY14" fmla="*/ 717452 h 773723"/>
              <a:gd name="connsiteX15" fmla="*/ 140677 w 379827"/>
              <a:gd name="connsiteY15" fmla="*/ 745588 h 773723"/>
              <a:gd name="connsiteX16" fmla="*/ 98474 w 379827"/>
              <a:gd name="connsiteY16" fmla="*/ 759655 h 773723"/>
              <a:gd name="connsiteX17" fmla="*/ 0 w 379827"/>
              <a:gd name="connsiteY17" fmla="*/ 773723 h 773723"/>
              <a:gd name="connsiteX18" fmla="*/ 56270 w 379827"/>
              <a:gd name="connsiteY18" fmla="*/ 689317 h 773723"/>
              <a:gd name="connsiteX19" fmla="*/ 84406 w 379827"/>
              <a:gd name="connsiteY19" fmla="*/ 731520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9827" h="773723">
                <a:moveTo>
                  <a:pt x="379827" y="0"/>
                </a:moveTo>
                <a:cubicBezTo>
                  <a:pt x="375138" y="23446"/>
                  <a:pt x="369489" y="46720"/>
                  <a:pt x="365760" y="70338"/>
                </a:cubicBezTo>
                <a:cubicBezTo>
                  <a:pt x="355417" y="135842"/>
                  <a:pt x="350630" y="202258"/>
                  <a:pt x="337624" y="267286"/>
                </a:cubicBezTo>
                <a:cubicBezTo>
                  <a:pt x="331808" y="296367"/>
                  <a:pt x="318867" y="323557"/>
                  <a:pt x="309489" y="351692"/>
                </a:cubicBezTo>
                <a:cubicBezTo>
                  <a:pt x="304800" y="365760"/>
                  <a:pt x="303646" y="381557"/>
                  <a:pt x="295421" y="393895"/>
                </a:cubicBezTo>
                <a:cubicBezTo>
                  <a:pt x="286043" y="407963"/>
                  <a:pt x="274153" y="420648"/>
                  <a:pt x="267286" y="436098"/>
                </a:cubicBezTo>
                <a:cubicBezTo>
                  <a:pt x="255241" y="463199"/>
                  <a:pt x="248528" y="492369"/>
                  <a:pt x="239150" y="520505"/>
                </a:cubicBezTo>
                <a:cubicBezTo>
                  <a:pt x="234461" y="534573"/>
                  <a:pt x="237421" y="554483"/>
                  <a:pt x="225083" y="562708"/>
                </a:cubicBezTo>
                <a:lnTo>
                  <a:pt x="182880" y="590843"/>
                </a:lnTo>
                <a:cubicBezTo>
                  <a:pt x="171815" y="624037"/>
                  <a:pt x="172860" y="641872"/>
                  <a:pt x="140677" y="661182"/>
                </a:cubicBezTo>
                <a:cubicBezTo>
                  <a:pt x="127962" y="668811"/>
                  <a:pt x="112542" y="670560"/>
                  <a:pt x="98474" y="675249"/>
                </a:cubicBezTo>
                <a:cubicBezTo>
                  <a:pt x="94605" y="686856"/>
                  <a:pt x="82017" y="745588"/>
                  <a:pt x="56270" y="745588"/>
                </a:cubicBezTo>
                <a:cubicBezTo>
                  <a:pt x="43007" y="745588"/>
                  <a:pt x="37513" y="726831"/>
                  <a:pt x="28135" y="717452"/>
                </a:cubicBezTo>
                <a:cubicBezTo>
                  <a:pt x="52785" y="618857"/>
                  <a:pt x="25811" y="667764"/>
                  <a:pt x="70338" y="703385"/>
                </a:cubicBezTo>
                <a:cubicBezTo>
                  <a:pt x="81917" y="712648"/>
                  <a:pt x="98473" y="712763"/>
                  <a:pt x="112541" y="717452"/>
                </a:cubicBezTo>
                <a:cubicBezTo>
                  <a:pt x="121920" y="726831"/>
                  <a:pt x="144871" y="733005"/>
                  <a:pt x="140677" y="745588"/>
                </a:cubicBezTo>
                <a:cubicBezTo>
                  <a:pt x="135988" y="759656"/>
                  <a:pt x="113015" y="756747"/>
                  <a:pt x="98474" y="759655"/>
                </a:cubicBezTo>
                <a:cubicBezTo>
                  <a:pt x="65960" y="766158"/>
                  <a:pt x="32825" y="769034"/>
                  <a:pt x="0" y="773723"/>
                </a:cubicBezTo>
                <a:cubicBezTo>
                  <a:pt x="1123" y="768106"/>
                  <a:pt x="1215" y="661790"/>
                  <a:pt x="56270" y="689317"/>
                </a:cubicBezTo>
                <a:cubicBezTo>
                  <a:pt x="149575" y="735969"/>
                  <a:pt x="30921" y="731520"/>
                  <a:pt x="84406" y="731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505119" y="4192172"/>
            <a:ext cx="551183" cy="900333"/>
          </a:xfrm>
          <a:custGeom>
            <a:avLst/>
            <a:gdLst>
              <a:gd name="connsiteX0" fmla="*/ 25872 w 551183"/>
              <a:gd name="connsiteY0" fmla="*/ 0 h 900333"/>
              <a:gd name="connsiteX1" fmla="*/ 25872 w 551183"/>
              <a:gd name="connsiteY1" fmla="*/ 365760 h 900333"/>
              <a:gd name="connsiteX2" fmla="*/ 39939 w 551183"/>
              <a:gd name="connsiteY2" fmla="*/ 407963 h 900333"/>
              <a:gd name="connsiteX3" fmla="*/ 68075 w 551183"/>
              <a:gd name="connsiteY3" fmla="*/ 436099 h 900333"/>
              <a:gd name="connsiteX4" fmla="*/ 82143 w 551183"/>
              <a:gd name="connsiteY4" fmla="*/ 478302 h 900333"/>
              <a:gd name="connsiteX5" fmla="*/ 166549 w 551183"/>
              <a:gd name="connsiteY5" fmla="*/ 604911 h 900333"/>
              <a:gd name="connsiteX6" fmla="*/ 194684 w 551183"/>
              <a:gd name="connsiteY6" fmla="*/ 647114 h 900333"/>
              <a:gd name="connsiteX7" fmla="*/ 265023 w 551183"/>
              <a:gd name="connsiteY7" fmla="*/ 703385 h 900333"/>
              <a:gd name="connsiteX8" fmla="*/ 363496 w 551183"/>
              <a:gd name="connsiteY8" fmla="*/ 759656 h 900333"/>
              <a:gd name="connsiteX9" fmla="*/ 405699 w 551183"/>
              <a:gd name="connsiteY9" fmla="*/ 787791 h 900333"/>
              <a:gd name="connsiteX10" fmla="*/ 433835 w 551183"/>
              <a:gd name="connsiteY10" fmla="*/ 815926 h 900333"/>
              <a:gd name="connsiteX11" fmla="*/ 476038 w 551183"/>
              <a:gd name="connsiteY11" fmla="*/ 829994 h 900333"/>
              <a:gd name="connsiteX12" fmla="*/ 447903 w 551183"/>
              <a:gd name="connsiteY12" fmla="*/ 858130 h 900333"/>
              <a:gd name="connsiteX13" fmla="*/ 363496 w 551183"/>
              <a:gd name="connsiteY13" fmla="*/ 844062 h 900333"/>
              <a:gd name="connsiteX14" fmla="*/ 405699 w 551183"/>
              <a:gd name="connsiteY14" fmla="*/ 829994 h 900333"/>
              <a:gd name="connsiteX15" fmla="*/ 433835 w 551183"/>
              <a:gd name="connsiteY15" fmla="*/ 801859 h 900333"/>
              <a:gd name="connsiteX16" fmla="*/ 461970 w 551183"/>
              <a:gd name="connsiteY16" fmla="*/ 759656 h 900333"/>
              <a:gd name="connsiteX17" fmla="*/ 476038 w 551183"/>
              <a:gd name="connsiteY17" fmla="*/ 815926 h 900333"/>
              <a:gd name="connsiteX18" fmla="*/ 490106 w 551183"/>
              <a:gd name="connsiteY18" fmla="*/ 858130 h 900333"/>
              <a:gd name="connsiteX19" fmla="*/ 532309 w 551183"/>
              <a:gd name="connsiteY19" fmla="*/ 900333 h 900333"/>
              <a:gd name="connsiteX20" fmla="*/ 447903 w 551183"/>
              <a:gd name="connsiteY20" fmla="*/ 872197 h 900333"/>
              <a:gd name="connsiteX21" fmla="*/ 405699 w 551183"/>
              <a:gd name="connsiteY21" fmla="*/ 858130 h 900333"/>
              <a:gd name="connsiteX22" fmla="*/ 490106 w 551183"/>
              <a:gd name="connsiteY22" fmla="*/ 844062 h 9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1183" h="900333">
                <a:moveTo>
                  <a:pt x="25872" y="0"/>
                </a:moveTo>
                <a:cubicBezTo>
                  <a:pt x="14924" y="186113"/>
                  <a:pt x="0" y="210528"/>
                  <a:pt x="25872" y="365760"/>
                </a:cubicBezTo>
                <a:cubicBezTo>
                  <a:pt x="28310" y="380387"/>
                  <a:pt x="32310" y="395248"/>
                  <a:pt x="39939" y="407963"/>
                </a:cubicBezTo>
                <a:cubicBezTo>
                  <a:pt x="46763" y="419336"/>
                  <a:pt x="58696" y="426720"/>
                  <a:pt x="68075" y="436099"/>
                </a:cubicBezTo>
                <a:cubicBezTo>
                  <a:pt x="72764" y="450167"/>
                  <a:pt x="74942" y="465339"/>
                  <a:pt x="82143" y="478302"/>
                </a:cubicBezTo>
                <a:cubicBezTo>
                  <a:pt x="82157" y="478327"/>
                  <a:pt x="152473" y="583798"/>
                  <a:pt x="166549" y="604911"/>
                </a:cubicBezTo>
                <a:cubicBezTo>
                  <a:pt x="175927" y="618979"/>
                  <a:pt x="180616" y="637735"/>
                  <a:pt x="194684" y="647114"/>
                </a:cubicBezTo>
                <a:cubicBezTo>
                  <a:pt x="324595" y="733723"/>
                  <a:pt x="164785" y="623196"/>
                  <a:pt x="265023" y="703385"/>
                </a:cubicBezTo>
                <a:cubicBezTo>
                  <a:pt x="307863" y="737656"/>
                  <a:pt x="312957" y="730776"/>
                  <a:pt x="363496" y="759656"/>
                </a:cubicBezTo>
                <a:cubicBezTo>
                  <a:pt x="378175" y="768044"/>
                  <a:pt x="392497" y="777229"/>
                  <a:pt x="405699" y="787791"/>
                </a:cubicBezTo>
                <a:cubicBezTo>
                  <a:pt x="416056" y="796076"/>
                  <a:pt x="422462" y="809102"/>
                  <a:pt x="433835" y="815926"/>
                </a:cubicBezTo>
                <a:cubicBezTo>
                  <a:pt x="446551" y="823555"/>
                  <a:pt x="461970" y="825305"/>
                  <a:pt x="476038" y="829994"/>
                </a:cubicBezTo>
                <a:cubicBezTo>
                  <a:pt x="466660" y="839373"/>
                  <a:pt x="461064" y="856485"/>
                  <a:pt x="447903" y="858130"/>
                </a:cubicBezTo>
                <a:cubicBezTo>
                  <a:pt x="419599" y="861668"/>
                  <a:pt x="387229" y="859884"/>
                  <a:pt x="363496" y="844062"/>
                </a:cubicBezTo>
                <a:cubicBezTo>
                  <a:pt x="351158" y="835837"/>
                  <a:pt x="391631" y="834683"/>
                  <a:pt x="405699" y="829994"/>
                </a:cubicBezTo>
                <a:cubicBezTo>
                  <a:pt x="415078" y="820616"/>
                  <a:pt x="425549" y="812216"/>
                  <a:pt x="433835" y="801859"/>
                </a:cubicBezTo>
                <a:cubicBezTo>
                  <a:pt x="444397" y="788657"/>
                  <a:pt x="445930" y="754310"/>
                  <a:pt x="461970" y="759656"/>
                </a:cubicBezTo>
                <a:cubicBezTo>
                  <a:pt x="480312" y="765770"/>
                  <a:pt x="470726" y="797336"/>
                  <a:pt x="476038" y="815926"/>
                </a:cubicBezTo>
                <a:cubicBezTo>
                  <a:pt x="480112" y="830184"/>
                  <a:pt x="481880" y="845792"/>
                  <a:pt x="490106" y="858130"/>
                </a:cubicBezTo>
                <a:cubicBezTo>
                  <a:pt x="501142" y="874683"/>
                  <a:pt x="551183" y="894042"/>
                  <a:pt x="532309" y="900333"/>
                </a:cubicBezTo>
                <a:lnTo>
                  <a:pt x="447903" y="872197"/>
                </a:lnTo>
                <a:lnTo>
                  <a:pt x="405699" y="858130"/>
                </a:lnTo>
                <a:cubicBezTo>
                  <a:pt x="461249" y="839613"/>
                  <a:pt x="433074" y="844062"/>
                  <a:pt x="490106" y="8440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562600" y="4038600"/>
            <a:ext cx="551183" cy="900333"/>
          </a:xfrm>
          <a:custGeom>
            <a:avLst/>
            <a:gdLst>
              <a:gd name="connsiteX0" fmla="*/ 25872 w 551183"/>
              <a:gd name="connsiteY0" fmla="*/ 0 h 900333"/>
              <a:gd name="connsiteX1" fmla="*/ 25872 w 551183"/>
              <a:gd name="connsiteY1" fmla="*/ 365760 h 900333"/>
              <a:gd name="connsiteX2" fmla="*/ 39939 w 551183"/>
              <a:gd name="connsiteY2" fmla="*/ 407963 h 900333"/>
              <a:gd name="connsiteX3" fmla="*/ 68075 w 551183"/>
              <a:gd name="connsiteY3" fmla="*/ 436099 h 900333"/>
              <a:gd name="connsiteX4" fmla="*/ 82143 w 551183"/>
              <a:gd name="connsiteY4" fmla="*/ 478302 h 900333"/>
              <a:gd name="connsiteX5" fmla="*/ 166549 w 551183"/>
              <a:gd name="connsiteY5" fmla="*/ 604911 h 900333"/>
              <a:gd name="connsiteX6" fmla="*/ 194684 w 551183"/>
              <a:gd name="connsiteY6" fmla="*/ 647114 h 900333"/>
              <a:gd name="connsiteX7" fmla="*/ 265023 w 551183"/>
              <a:gd name="connsiteY7" fmla="*/ 703385 h 900333"/>
              <a:gd name="connsiteX8" fmla="*/ 363496 w 551183"/>
              <a:gd name="connsiteY8" fmla="*/ 759656 h 900333"/>
              <a:gd name="connsiteX9" fmla="*/ 405699 w 551183"/>
              <a:gd name="connsiteY9" fmla="*/ 787791 h 900333"/>
              <a:gd name="connsiteX10" fmla="*/ 433835 w 551183"/>
              <a:gd name="connsiteY10" fmla="*/ 815926 h 900333"/>
              <a:gd name="connsiteX11" fmla="*/ 476038 w 551183"/>
              <a:gd name="connsiteY11" fmla="*/ 829994 h 900333"/>
              <a:gd name="connsiteX12" fmla="*/ 447903 w 551183"/>
              <a:gd name="connsiteY12" fmla="*/ 858130 h 900333"/>
              <a:gd name="connsiteX13" fmla="*/ 363496 w 551183"/>
              <a:gd name="connsiteY13" fmla="*/ 844062 h 900333"/>
              <a:gd name="connsiteX14" fmla="*/ 405699 w 551183"/>
              <a:gd name="connsiteY14" fmla="*/ 829994 h 900333"/>
              <a:gd name="connsiteX15" fmla="*/ 433835 w 551183"/>
              <a:gd name="connsiteY15" fmla="*/ 801859 h 900333"/>
              <a:gd name="connsiteX16" fmla="*/ 461970 w 551183"/>
              <a:gd name="connsiteY16" fmla="*/ 759656 h 900333"/>
              <a:gd name="connsiteX17" fmla="*/ 476038 w 551183"/>
              <a:gd name="connsiteY17" fmla="*/ 815926 h 900333"/>
              <a:gd name="connsiteX18" fmla="*/ 490106 w 551183"/>
              <a:gd name="connsiteY18" fmla="*/ 858130 h 900333"/>
              <a:gd name="connsiteX19" fmla="*/ 532309 w 551183"/>
              <a:gd name="connsiteY19" fmla="*/ 900333 h 900333"/>
              <a:gd name="connsiteX20" fmla="*/ 447903 w 551183"/>
              <a:gd name="connsiteY20" fmla="*/ 872197 h 900333"/>
              <a:gd name="connsiteX21" fmla="*/ 405699 w 551183"/>
              <a:gd name="connsiteY21" fmla="*/ 858130 h 900333"/>
              <a:gd name="connsiteX22" fmla="*/ 490106 w 551183"/>
              <a:gd name="connsiteY22" fmla="*/ 844062 h 9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1183" h="900333">
                <a:moveTo>
                  <a:pt x="25872" y="0"/>
                </a:moveTo>
                <a:cubicBezTo>
                  <a:pt x="14924" y="186113"/>
                  <a:pt x="0" y="210528"/>
                  <a:pt x="25872" y="365760"/>
                </a:cubicBezTo>
                <a:cubicBezTo>
                  <a:pt x="28310" y="380387"/>
                  <a:pt x="32310" y="395248"/>
                  <a:pt x="39939" y="407963"/>
                </a:cubicBezTo>
                <a:cubicBezTo>
                  <a:pt x="46763" y="419336"/>
                  <a:pt x="58696" y="426720"/>
                  <a:pt x="68075" y="436099"/>
                </a:cubicBezTo>
                <a:cubicBezTo>
                  <a:pt x="72764" y="450167"/>
                  <a:pt x="74942" y="465339"/>
                  <a:pt x="82143" y="478302"/>
                </a:cubicBezTo>
                <a:cubicBezTo>
                  <a:pt x="82157" y="478327"/>
                  <a:pt x="152473" y="583798"/>
                  <a:pt x="166549" y="604911"/>
                </a:cubicBezTo>
                <a:cubicBezTo>
                  <a:pt x="175927" y="618979"/>
                  <a:pt x="180616" y="637735"/>
                  <a:pt x="194684" y="647114"/>
                </a:cubicBezTo>
                <a:cubicBezTo>
                  <a:pt x="324595" y="733723"/>
                  <a:pt x="164785" y="623196"/>
                  <a:pt x="265023" y="703385"/>
                </a:cubicBezTo>
                <a:cubicBezTo>
                  <a:pt x="307863" y="737656"/>
                  <a:pt x="312957" y="730776"/>
                  <a:pt x="363496" y="759656"/>
                </a:cubicBezTo>
                <a:cubicBezTo>
                  <a:pt x="378175" y="768044"/>
                  <a:pt x="392497" y="777229"/>
                  <a:pt x="405699" y="787791"/>
                </a:cubicBezTo>
                <a:cubicBezTo>
                  <a:pt x="416056" y="796076"/>
                  <a:pt x="422462" y="809102"/>
                  <a:pt x="433835" y="815926"/>
                </a:cubicBezTo>
                <a:cubicBezTo>
                  <a:pt x="446551" y="823555"/>
                  <a:pt x="461970" y="825305"/>
                  <a:pt x="476038" y="829994"/>
                </a:cubicBezTo>
                <a:cubicBezTo>
                  <a:pt x="466660" y="839373"/>
                  <a:pt x="461064" y="856485"/>
                  <a:pt x="447903" y="858130"/>
                </a:cubicBezTo>
                <a:cubicBezTo>
                  <a:pt x="419599" y="861668"/>
                  <a:pt x="387229" y="859884"/>
                  <a:pt x="363496" y="844062"/>
                </a:cubicBezTo>
                <a:cubicBezTo>
                  <a:pt x="351158" y="835837"/>
                  <a:pt x="391631" y="834683"/>
                  <a:pt x="405699" y="829994"/>
                </a:cubicBezTo>
                <a:cubicBezTo>
                  <a:pt x="415078" y="820616"/>
                  <a:pt x="425549" y="812216"/>
                  <a:pt x="433835" y="801859"/>
                </a:cubicBezTo>
                <a:cubicBezTo>
                  <a:pt x="444397" y="788657"/>
                  <a:pt x="445930" y="754310"/>
                  <a:pt x="461970" y="759656"/>
                </a:cubicBezTo>
                <a:cubicBezTo>
                  <a:pt x="480312" y="765770"/>
                  <a:pt x="470726" y="797336"/>
                  <a:pt x="476038" y="815926"/>
                </a:cubicBezTo>
                <a:cubicBezTo>
                  <a:pt x="480112" y="830184"/>
                  <a:pt x="481880" y="845792"/>
                  <a:pt x="490106" y="858130"/>
                </a:cubicBezTo>
                <a:cubicBezTo>
                  <a:pt x="501142" y="874683"/>
                  <a:pt x="551183" y="894042"/>
                  <a:pt x="532309" y="900333"/>
                </a:cubicBezTo>
                <a:lnTo>
                  <a:pt x="447903" y="872197"/>
                </a:lnTo>
                <a:lnTo>
                  <a:pt x="405699" y="858130"/>
                </a:lnTo>
                <a:cubicBezTo>
                  <a:pt x="461249" y="839613"/>
                  <a:pt x="433074" y="844062"/>
                  <a:pt x="490106" y="8440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648200" y="4038600"/>
            <a:ext cx="551183" cy="900333"/>
          </a:xfrm>
          <a:custGeom>
            <a:avLst/>
            <a:gdLst>
              <a:gd name="connsiteX0" fmla="*/ 25872 w 551183"/>
              <a:gd name="connsiteY0" fmla="*/ 0 h 900333"/>
              <a:gd name="connsiteX1" fmla="*/ 25872 w 551183"/>
              <a:gd name="connsiteY1" fmla="*/ 365760 h 900333"/>
              <a:gd name="connsiteX2" fmla="*/ 39939 w 551183"/>
              <a:gd name="connsiteY2" fmla="*/ 407963 h 900333"/>
              <a:gd name="connsiteX3" fmla="*/ 68075 w 551183"/>
              <a:gd name="connsiteY3" fmla="*/ 436099 h 900333"/>
              <a:gd name="connsiteX4" fmla="*/ 82143 w 551183"/>
              <a:gd name="connsiteY4" fmla="*/ 478302 h 900333"/>
              <a:gd name="connsiteX5" fmla="*/ 166549 w 551183"/>
              <a:gd name="connsiteY5" fmla="*/ 604911 h 900333"/>
              <a:gd name="connsiteX6" fmla="*/ 194684 w 551183"/>
              <a:gd name="connsiteY6" fmla="*/ 647114 h 900333"/>
              <a:gd name="connsiteX7" fmla="*/ 265023 w 551183"/>
              <a:gd name="connsiteY7" fmla="*/ 703385 h 900333"/>
              <a:gd name="connsiteX8" fmla="*/ 363496 w 551183"/>
              <a:gd name="connsiteY8" fmla="*/ 759656 h 900333"/>
              <a:gd name="connsiteX9" fmla="*/ 405699 w 551183"/>
              <a:gd name="connsiteY9" fmla="*/ 787791 h 900333"/>
              <a:gd name="connsiteX10" fmla="*/ 433835 w 551183"/>
              <a:gd name="connsiteY10" fmla="*/ 815926 h 900333"/>
              <a:gd name="connsiteX11" fmla="*/ 476038 w 551183"/>
              <a:gd name="connsiteY11" fmla="*/ 829994 h 900333"/>
              <a:gd name="connsiteX12" fmla="*/ 447903 w 551183"/>
              <a:gd name="connsiteY12" fmla="*/ 858130 h 900333"/>
              <a:gd name="connsiteX13" fmla="*/ 363496 w 551183"/>
              <a:gd name="connsiteY13" fmla="*/ 844062 h 900333"/>
              <a:gd name="connsiteX14" fmla="*/ 405699 w 551183"/>
              <a:gd name="connsiteY14" fmla="*/ 829994 h 900333"/>
              <a:gd name="connsiteX15" fmla="*/ 433835 w 551183"/>
              <a:gd name="connsiteY15" fmla="*/ 801859 h 900333"/>
              <a:gd name="connsiteX16" fmla="*/ 461970 w 551183"/>
              <a:gd name="connsiteY16" fmla="*/ 759656 h 900333"/>
              <a:gd name="connsiteX17" fmla="*/ 476038 w 551183"/>
              <a:gd name="connsiteY17" fmla="*/ 815926 h 900333"/>
              <a:gd name="connsiteX18" fmla="*/ 490106 w 551183"/>
              <a:gd name="connsiteY18" fmla="*/ 858130 h 900333"/>
              <a:gd name="connsiteX19" fmla="*/ 532309 w 551183"/>
              <a:gd name="connsiteY19" fmla="*/ 900333 h 900333"/>
              <a:gd name="connsiteX20" fmla="*/ 447903 w 551183"/>
              <a:gd name="connsiteY20" fmla="*/ 872197 h 900333"/>
              <a:gd name="connsiteX21" fmla="*/ 405699 w 551183"/>
              <a:gd name="connsiteY21" fmla="*/ 858130 h 900333"/>
              <a:gd name="connsiteX22" fmla="*/ 490106 w 551183"/>
              <a:gd name="connsiteY22" fmla="*/ 844062 h 9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1183" h="900333">
                <a:moveTo>
                  <a:pt x="25872" y="0"/>
                </a:moveTo>
                <a:cubicBezTo>
                  <a:pt x="14924" y="186113"/>
                  <a:pt x="0" y="210528"/>
                  <a:pt x="25872" y="365760"/>
                </a:cubicBezTo>
                <a:cubicBezTo>
                  <a:pt x="28310" y="380387"/>
                  <a:pt x="32310" y="395248"/>
                  <a:pt x="39939" y="407963"/>
                </a:cubicBezTo>
                <a:cubicBezTo>
                  <a:pt x="46763" y="419336"/>
                  <a:pt x="58696" y="426720"/>
                  <a:pt x="68075" y="436099"/>
                </a:cubicBezTo>
                <a:cubicBezTo>
                  <a:pt x="72764" y="450167"/>
                  <a:pt x="74942" y="465339"/>
                  <a:pt x="82143" y="478302"/>
                </a:cubicBezTo>
                <a:cubicBezTo>
                  <a:pt x="82157" y="478327"/>
                  <a:pt x="152473" y="583798"/>
                  <a:pt x="166549" y="604911"/>
                </a:cubicBezTo>
                <a:cubicBezTo>
                  <a:pt x="175927" y="618979"/>
                  <a:pt x="180616" y="637735"/>
                  <a:pt x="194684" y="647114"/>
                </a:cubicBezTo>
                <a:cubicBezTo>
                  <a:pt x="324595" y="733723"/>
                  <a:pt x="164785" y="623196"/>
                  <a:pt x="265023" y="703385"/>
                </a:cubicBezTo>
                <a:cubicBezTo>
                  <a:pt x="307863" y="737656"/>
                  <a:pt x="312957" y="730776"/>
                  <a:pt x="363496" y="759656"/>
                </a:cubicBezTo>
                <a:cubicBezTo>
                  <a:pt x="378175" y="768044"/>
                  <a:pt x="392497" y="777229"/>
                  <a:pt x="405699" y="787791"/>
                </a:cubicBezTo>
                <a:cubicBezTo>
                  <a:pt x="416056" y="796076"/>
                  <a:pt x="422462" y="809102"/>
                  <a:pt x="433835" y="815926"/>
                </a:cubicBezTo>
                <a:cubicBezTo>
                  <a:pt x="446551" y="823555"/>
                  <a:pt x="461970" y="825305"/>
                  <a:pt x="476038" y="829994"/>
                </a:cubicBezTo>
                <a:cubicBezTo>
                  <a:pt x="466660" y="839373"/>
                  <a:pt x="461064" y="856485"/>
                  <a:pt x="447903" y="858130"/>
                </a:cubicBezTo>
                <a:cubicBezTo>
                  <a:pt x="419599" y="861668"/>
                  <a:pt x="387229" y="859884"/>
                  <a:pt x="363496" y="844062"/>
                </a:cubicBezTo>
                <a:cubicBezTo>
                  <a:pt x="351158" y="835837"/>
                  <a:pt x="391631" y="834683"/>
                  <a:pt x="405699" y="829994"/>
                </a:cubicBezTo>
                <a:cubicBezTo>
                  <a:pt x="415078" y="820616"/>
                  <a:pt x="425549" y="812216"/>
                  <a:pt x="433835" y="801859"/>
                </a:cubicBezTo>
                <a:cubicBezTo>
                  <a:pt x="444397" y="788657"/>
                  <a:pt x="445930" y="754310"/>
                  <a:pt x="461970" y="759656"/>
                </a:cubicBezTo>
                <a:cubicBezTo>
                  <a:pt x="480312" y="765770"/>
                  <a:pt x="470726" y="797336"/>
                  <a:pt x="476038" y="815926"/>
                </a:cubicBezTo>
                <a:cubicBezTo>
                  <a:pt x="480112" y="830184"/>
                  <a:pt x="481880" y="845792"/>
                  <a:pt x="490106" y="858130"/>
                </a:cubicBezTo>
                <a:cubicBezTo>
                  <a:pt x="501142" y="874683"/>
                  <a:pt x="551183" y="894042"/>
                  <a:pt x="532309" y="900333"/>
                </a:cubicBezTo>
                <a:lnTo>
                  <a:pt x="447903" y="872197"/>
                </a:lnTo>
                <a:lnTo>
                  <a:pt x="405699" y="858130"/>
                </a:lnTo>
                <a:cubicBezTo>
                  <a:pt x="461249" y="839613"/>
                  <a:pt x="433074" y="844062"/>
                  <a:pt x="490106" y="8440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114800" y="4038600"/>
            <a:ext cx="551183" cy="900333"/>
          </a:xfrm>
          <a:custGeom>
            <a:avLst/>
            <a:gdLst>
              <a:gd name="connsiteX0" fmla="*/ 25872 w 551183"/>
              <a:gd name="connsiteY0" fmla="*/ 0 h 900333"/>
              <a:gd name="connsiteX1" fmla="*/ 25872 w 551183"/>
              <a:gd name="connsiteY1" fmla="*/ 365760 h 900333"/>
              <a:gd name="connsiteX2" fmla="*/ 39939 w 551183"/>
              <a:gd name="connsiteY2" fmla="*/ 407963 h 900333"/>
              <a:gd name="connsiteX3" fmla="*/ 68075 w 551183"/>
              <a:gd name="connsiteY3" fmla="*/ 436099 h 900333"/>
              <a:gd name="connsiteX4" fmla="*/ 82143 w 551183"/>
              <a:gd name="connsiteY4" fmla="*/ 478302 h 900333"/>
              <a:gd name="connsiteX5" fmla="*/ 166549 w 551183"/>
              <a:gd name="connsiteY5" fmla="*/ 604911 h 900333"/>
              <a:gd name="connsiteX6" fmla="*/ 194684 w 551183"/>
              <a:gd name="connsiteY6" fmla="*/ 647114 h 900333"/>
              <a:gd name="connsiteX7" fmla="*/ 265023 w 551183"/>
              <a:gd name="connsiteY7" fmla="*/ 703385 h 900333"/>
              <a:gd name="connsiteX8" fmla="*/ 363496 w 551183"/>
              <a:gd name="connsiteY8" fmla="*/ 759656 h 900333"/>
              <a:gd name="connsiteX9" fmla="*/ 405699 w 551183"/>
              <a:gd name="connsiteY9" fmla="*/ 787791 h 900333"/>
              <a:gd name="connsiteX10" fmla="*/ 433835 w 551183"/>
              <a:gd name="connsiteY10" fmla="*/ 815926 h 900333"/>
              <a:gd name="connsiteX11" fmla="*/ 476038 w 551183"/>
              <a:gd name="connsiteY11" fmla="*/ 829994 h 900333"/>
              <a:gd name="connsiteX12" fmla="*/ 447903 w 551183"/>
              <a:gd name="connsiteY12" fmla="*/ 858130 h 900333"/>
              <a:gd name="connsiteX13" fmla="*/ 363496 w 551183"/>
              <a:gd name="connsiteY13" fmla="*/ 844062 h 900333"/>
              <a:gd name="connsiteX14" fmla="*/ 405699 w 551183"/>
              <a:gd name="connsiteY14" fmla="*/ 829994 h 900333"/>
              <a:gd name="connsiteX15" fmla="*/ 433835 w 551183"/>
              <a:gd name="connsiteY15" fmla="*/ 801859 h 900333"/>
              <a:gd name="connsiteX16" fmla="*/ 461970 w 551183"/>
              <a:gd name="connsiteY16" fmla="*/ 759656 h 900333"/>
              <a:gd name="connsiteX17" fmla="*/ 476038 w 551183"/>
              <a:gd name="connsiteY17" fmla="*/ 815926 h 900333"/>
              <a:gd name="connsiteX18" fmla="*/ 490106 w 551183"/>
              <a:gd name="connsiteY18" fmla="*/ 858130 h 900333"/>
              <a:gd name="connsiteX19" fmla="*/ 532309 w 551183"/>
              <a:gd name="connsiteY19" fmla="*/ 900333 h 900333"/>
              <a:gd name="connsiteX20" fmla="*/ 447903 w 551183"/>
              <a:gd name="connsiteY20" fmla="*/ 872197 h 900333"/>
              <a:gd name="connsiteX21" fmla="*/ 405699 w 551183"/>
              <a:gd name="connsiteY21" fmla="*/ 858130 h 900333"/>
              <a:gd name="connsiteX22" fmla="*/ 490106 w 551183"/>
              <a:gd name="connsiteY22" fmla="*/ 844062 h 9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1183" h="900333">
                <a:moveTo>
                  <a:pt x="25872" y="0"/>
                </a:moveTo>
                <a:cubicBezTo>
                  <a:pt x="14924" y="186113"/>
                  <a:pt x="0" y="210528"/>
                  <a:pt x="25872" y="365760"/>
                </a:cubicBezTo>
                <a:cubicBezTo>
                  <a:pt x="28310" y="380387"/>
                  <a:pt x="32310" y="395248"/>
                  <a:pt x="39939" y="407963"/>
                </a:cubicBezTo>
                <a:cubicBezTo>
                  <a:pt x="46763" y="419336"/>
                  <a:pt x="58696" y="426720"/>
                  <a:pt x="68075" y="436099"/>
                </a:cubicBezTo>
                <a:cubicBezTo>
                  <a:pt x="72764" y="450167"/>
                  <a:pt x="74942" y="465339"/>
                  <a:pt x="82143" y="478302"/>
                </a:cubicBezTo>
                <a:cubicBezTo>
                  <a:pt x="82157" y="478327"/>
                  <a:pt x="152473" y="583798"/>
                  <a:pt x="166549" y="604911"/>
                </a:cubicBezTo>
                <a:cubicBezTo>
                  <a:pt x="175927" y="618979"/>
                  <a:pt x="180616" y="637735"/>
                  <a:pt x="194684" y="647114"/>
                </a:cubicBezTo>
                <a:cubicBezTo>
                  <a:pt x="324595" y="733723"/>
                  <a:pt x="164785" y="623196"/>
                  <a:pt x="265023" y="703385"/>
                </a:cubicBezTo>
                <a:cubicBezTo>
                  <a:pt x="307863" y="737656"/>
                  <a:pt x="312957" y="730776"/>
                  <a:pt x="363496" y="759656"/>
                </a:cubicBezTo>
                <a:cubicBezTo>
                  <a:pt x="378175" y="768044"/>
                  <a:pt x="392497" y="777229"/>
                  <a:pt x="405699" y="787791"/>
                </a:cubicBezTo>
                <a:cubicBezTo>
                  <a:pt x="416056" y="796076"/>
                  <a:pt x="422462" y="809102"/>
                  <a:pt x="433835" y="815926"/>
                </a:cubicBezTo>
                <a:cubicBezTo>
                  <a:pt x="446551" y="823555"/>
                  <a:pt x="461970" y="825305"/>
                  <a:pt x="476038" y="829994"/>
                </a:cubicBezTo>
                <a:cubicBezTo>
                  <a:pt x="466660" y="839373"/>
                  <a:pt x="461064" y="856485"/>
                  <a:pt x="447903" y="858130"/>
                </a:cubicBezTo>
                <a:cubicBezTo>
                  <a:pt x="419599" y="861668"/>
                  <a:pt x="387229" y="859884"/>
                  <a:pt x="363496" y="844062"/>
                </a:cubicBezTo>
                <a:cubicBezTo>
                  <a:pt x="351158" y="835837"/>
                  <a:pt x="391631" y="834683"/>
                  <a:pt x="405699" y="829994"/>
                </a:cubicBezTo>
                <a:cubicBezTo>
                  <a:pt x="415078" y="820616"/>
                  <a:pt x="425549" y="812216"/>
                  <a:pt x="433835" y="801859"/>
                </a:cubicBezTo>
                <a:cubicBezTo>
                  <a:pt x="444397" y="788657"/>
                  <a:pt x="445930" y="754310"/>
                  <a:pt x="461970" y="759656"/>
                </a:cubicBezTo>
                <a:cubicBezTo>
                  <a:pt x="480312" y="765770"/>
                  <a:pt x="470726" y="797336"/>
                  <a:pt x="476038" y="815926"/>
                </a:cubicBezTo>
                <a:cubicBezTo>
                  <a:pt x="480112" y="830184"/>
                  <a:pt x="481880" y="845792"/>
                  <a:pt x="490106" y="858130"/>
                </a:cubicBezTo>
                <a:cubicBezTo>
                  <a:pt x="501142" y="874683"/>
                  <a:pt x="551183" y="894042"/>
                  <a:pt x="532309" y="900333"/>
                </a:cubicBezTo>
                <a:lnTo>
                  <a:pt x="447903" y="872197"/>
                </a:lnTo>
                <a:lnTo>
                  <a:pt x="405699" y="858130"/>
                </a:lnTo>
                <a:cubicBezTo>
                  <a:pt x="461249" y="839613"/>
                  <a:pt x="433074" y="844062"/>
                  <a:pt x="490106" y="8440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4191000"/>
            <a:ext cx="551183" cy="900333"/>
          </a:xfrm>
          <a:custGeom>
            <a:avLst/>
            <a:gdLst>
              <a:gd name="connsiteX0" fmla="*/ 25872 w 551183"/>
              <a:gd name="connsiteY0" fmla="*/ 0 h 900333"/>
              <a:gd name="connsiteX1" fmla="*/ 25872 w 551183"/>
              <a:gd name="connsiteY1" fmla="*/ 365760 h 900333"/>
              <a:gd name="connsiteX2" fmla="*/ 39939 w 551183"/>
              <a:gd name="connsiteY2" fmla="*/ 407963 h 900333"/>
              <a:gd name="connsiteX3" fmla="*/ 68075 w 551183"/>
              <a:gd name="connsiteY3" fmla="*/ 436099 h 900333"/>
              <a:gd name="connsiteX4" fmla="*/ 82143 w 551183"/>
              <a:gd name="connsiteY4" fmla="*/ 478302 h 900333"/>
              <a:gd name="connsiteX5" fmla="*/ 166549 w 551183"/>
              <a:gd name="connsiteY5" fmla="*/ 604911 h 900333"/>
              <a:gd name="connsiteX6" fmla="*/ 194684 w 551183"/>
              <a:gd name="connsiteY6" fmla="*/ 647114 h 900333"/>
              <a:gd name="connsiteX7" fmla="*/ 265023 w 551183"/>
              <a:gd name="connsiteY7" fmla="*/ 703385 h 900333"/>
              <a:gd name="connsiteX8" fmla="*/ 363496 w 551183"/>
              <a:gd name="connsiteY8" fmla="*/ 759656 h 900333"/>
              <a:gd name="connsiteX9" fmla="*/ 405699 w 551183"/>
              <a:gd name="connsiteY9" fmla="*/ 787791 h 900333"/>
              <a:gd name="connsiteX10" fmla="*/ 433835 w 551183"/>
              <a:gd name="connsiteY10" fmla="*/ 815926 h 900333"/>
              <a:gd name="connsiteX11" fmla="*/ 476038 w 551183"/>
              <a:gd name="connsiteY11" fmla="*/ 829994 h 900333"/>
              <a:gd name="connsiteX12" fmla="*/ 447903 w 551183"/>
              <a:gd name="connsiteY12" fmla="*/ 858130 h 900333"/>
              <a:gd name="connsiteX13" fmla="*/ 363496 w 551183"/>
              <a:gd name="connsiteY13" fmla="*/ 844062 h 900333"/>
              <a:gd name="connsiteX14" fmla="*/ 405699 w 551183"/>
              <a:gd name="connsiteY14" fmla="*/ 829994 h 900333"/>
              <a:gd name="connsiteX15" fmla="*/ 433835 w 551183"/>
              <a:gd name="connsiteY15" fmla="*/ 801859 h 900333"/>
              <a:gd name="connsiteX16" fmla="*/ 461970 w 551183"/>
              <a:gd name="connsiteY16" fmla="*/ 759656 h 900333"/>
              <a:gd name="connsiteX17" fmla="*/ 476038 w 551183"/>
              <a:gd name="connsiteY17" fmla="*/ 815926 h 900333"/>
              <a:gd name="connsiteX18" fmla="*/ 490106 w 551183"/>
              <a:gd name="connsiteY18" fmla="*/ 858130 h 900333"/>
              <a:gd name="connsiteX19" fmla="*/ 532309 w 551183"/>
              <a:gd name="connsiteY19" fmla="*/ 900333 h 900333"/>
              <a:gd name="connsiteX20" fmla="*/ 447903 w 551183"/>
              <a:gd name="connsiteY20" fmla="*/ 872197 h 900333"/>
              <a:gd name="connsiteX21" fmla="*/ 405699 w 551183"/>
              <a:gd name="connsiteY21" fmla="*/ 858130 h 900333"/>
              <a:gd name="connsiteX22" fmla="*/ 490106 w 551183"/>
              <a:gd name="connsiteY22" fmla="*/ 844062 h 9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1183" h="900333">
                <a:moveTo>
                  <a:pt x="25872" y="0"/>
                </a:moveTo>
                <a:cubicBezTo>
                  <a:pt x="14924" y="186113"/>
                  <a:pt x="0" y="210528"/>
                  <a:pt x="25872" y="365760"/>
                </a:cubicBezTo>
                <a:cubicBezTo>
                  <a:pt x="28310" y="380387"/>
                  <a:pt x="32310" y="395248"/>
                  <a:pt x="39939" y="407963"/>
                </a:cubicBezTo>
                <a:cubicBezTo>
                  <a:pt x="46763" y="419336"/>
                  <a:pt x="58696" y="426720"/>
                  <a:pt x="68075" y="436099"/>
                </a:cubicBezTo>
                <a:cubicBezTo>
                  <a:pt x="72764" y="450167"/>
                  <a:pt x="74942" y="465339"/>
                  <a:pt x="82143" y="478302"/>
                </a:cubicBezTo>
                <a:cubicBezTo>
                  <a:pt x="82157" y="478327"/>
                  <a:pt x="152473" y="583798"/>
                  <a:pt x="166549" y="604911"/>
                </a:cubicBezTo>
                <a:cubicBezTo>
                  <a:pt x="175927" y="618979"/>
                  <a:pt x="180616" y="637735"/>
                  <a:pt x="194684" y="647114"/>
                </a:cubicBezTo>
                <a:cubicBezTo>
                  <a:pt x="324595" y="733723"/>
                  <a:pt x="164785" y="623196"/>
                  <a:pt x="265023" y="703385"/>
                </a:cubicBezTo>
                <a:cubicBezTo>
                  <a:pt x="307863" y="737656"/>
                  <a:pt x="312957" y="730776"/>
                  <a:pt x="363496" y="759656"/>
                </a:cubicBezTo>
                <a:cubicBezTo>
                  <a:pt x="378175" y="768044"/>
                  <a:pt x="392497" y="777229"/>
                  <a:pt x="405699" y="787791"/>
                </a:cubicBezTo>
                <a:cubicBezTo>
                  <a:pt x="416056" y="796076"/>
                  <a:pt x="422462" y="809102"/>
                  <a:pt x="433835" y="815926"/>
                </a:cubicBezTo>
                <a:cubicBezTo>
                  <a:pt x="446551" y="823555"/>
                  <a:pt x="461970" y="825305"/>
                  <a:pt x="476038" y="829994"/>
                </a:cubicBezTo>
                <a:cubicBezTo>
                  <a:pt x="466660" y="839373"/>
                  <a:pt x="461064" y="856485"/>
                  <a:pt x="447903" y="858130"/>
                </a:cubicBezTo>
                <a:cubicBezTo>
                  <a:pt x="419599" y="861668"/>
                  <a:pt x="387229" y="859884"/>
                  <a:pt x="363496" y="844062"/>
                </a:cubicBezTo>
                <a:cubicBezTo>
                  <a:pt x="351158" y="835837"/>
                  <a:pt x="391631" y="834683"/>
                  <a:pt x="405699" y="829994"/>
                </a:cubicBezTo>
                <a:cubicBezTo>
                  <a:pt x="415078" y="820616"/>
                  <a:pt x="425549" y="812216"/>
                  <a:pt x="433835" y="801859"/>
                </a:cubicBezTo>
                <a:cubicBezTo>
                  <a:pt x="444397" y="788657"/>
                  <a:pt x="445930" y="754310"/>
                  <a:pt x="461970" y="759656"/>
                </a:cubicBezTo>
                <a:cubicBezTo>
                  <a:pt x="480312" y="765770"/>
                  <a:pt x="470726" y="797336"/>
                  <a:pt x="476038" y="815926"/>
                </a:cubicBezTo>
                <a:cubicBezTo>
                  <a:pt x="480112" y="830184"/>
                  <a:pt x="481880" y="845792"/>
                  <a:pt x="490106" y="858130"/>
                </a:cubicBezTo>
                <a:cubicBezTo>
                  <a:pt x="501142" y="874683"/>
                  <a:pt x="551183" y="894042"/>
                  <a:pt x="532309" y="900333"/>
                </a:cubicBezTo>
                <a:lnTo>
                  <a:pt x="447903" y="872197"/>
                </a:lnTo>
                <a:lnTo>
                  <a:pt x="405699" y="858130"/>
                </a:lnTo>
                <a:cubicBezTo>
                  <a:pt x="461249" y="839613"/>
                  <a:pt x="433074" y="844062"/>
                  <a:pt x="490106" y="8440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948" y="1600200"/>
            <a:ext cx="65961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Elevation</a:t>
            </a:r>
          </a:p>
        </p:txBody>
      </p:sp>
      <p:pic>
        <p:nvPicPr>
          <p:cNvPr id="4" name="Content Placeholder 3" descr="climate elevation mt h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101" y="1600200"/>
            <a:ext cx="8047797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57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Down Arrow 6"/>
          <p:cNvSpPr/>
          <p:nvPr/>
        </p:nvSpPr>
        <p:spPr>
          <a:xfrm>
            <a:off x="2286000" y="1981200"/>
            <a:ext cx="5334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362200" y="4572000"/>
            <a:ext cx="484632" cy="1740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400800" y="2133600"/>
            <a:ext cx="457200" cy="20574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096000" y="4495800"/>
            <a:ext cx="228600" cy="1905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14800" y="4495800"/>
            <a:ext cx="520505" cy="745588"/>
          </a:xfrm>
          <a:custGeom>
            <a:avLst/>
            <a:gdLst>
              <a:gd name="connsiteX0" fmla="*/ 520505 w 520505"/>
              <a:gd name="connsiteY0" fmla="*/ 745588 h 745588"/>
              <a:gd name="connsiteX1" fmla="*/ 478302 w 520505"/>
              <a:gd name="connsiteY1" fmla="*/ 731520 h 745588"/>
              <a:gd name="connsiteX2" fmla="*/ 436099 w 520505"/>
              <a:gd name="connsiteY2" fmla="*/ 633046 h 745588"/>
              <a:gd name="connsiteX3" fmla="*/ 407963 w 520505"/>
              <a:gd name="connsiteY3" fmla="*/ 590843 h 745588"/>
              <a:gd name="connsiteX4" fmla="*/ 393896 w 520505"/>
              <a:gd name="connsiteY4" fmla="*/ 548640 h 745588"/>
              <a:gd name="connsiteX5" fmla="*/ 365760 w 520505"/>
              <a:gd name="connsiteY5" fmla="*/ 520505 h 745588"/>
              <a:gd name="connsiteX6" fmla="*/ 337625 w 520505"/>
              <a:gd name="connsiteY6" fmla="*/ 436099 h 745588"/>
              <a:gd name="connsiteX7" fmla="*/ 281354 w 520505"/>
              <a:gd name="connsiteY7" fmla="*/ 365760 h 745588"/>
              <a:gd name="connsiteX8" fmla="*/ 239151 w 520505"/>
              <a:gd name="connsiteY8" fmla="*/ 337625 h 745588"/>
              <a:gd name="connsiteX9" fmla="*/ 225083 w 520505"/>
              <a:gd name="connsiteY9" fmla="*/ 295422 h 745588"/>
              <a:gd name="connsiteX10" fmla="*/ 196948 w 520505"/>
              <a:gd name="connsiteY10" fmla="*/ 267286 h 745588"/>
              <a:gd name="connsiteX11" fmla="*/ 168813 w 520505"/>
              <a:gd name="connsiteY11" fmla="*/ 225083 h 745588"/>
              <a:gd name="connsiteX12" fmla="*/ 126609 w 520505"/>
              <a:gd name="connsiteY12" fmla="*/ 140677 h 745588"/>
              <a:gd name="connsiteX13" fmla="*/ 56271 w 520505"/>
              <a:gd name="connsiteY13" fmla="*/ 28136 h 745588"/>
              <a:gd name="connsiteX14" fmla="*/ 14068 w 520505"/>
              <a:gd name="connsiteY14" fmla="*/ 14068 h 745588"/>
              <a:gd name="connsiteX15" fmla="*/ 42203 w 520505"/>
              <a:gd name="connsiteY15" fmla="*/ 70339 h 745588"/>
              <a:gd name="connsiteX16" fmla="*/ 56271 w 520505"/>
              <a:gd name="connsiteY16" fmla="*/ 112542 h 745588"/>
              <a:gd name="connsiteX17" fmla="*/ 98474 w 520505"/>
              <a:gd name="connsiteY17" fmla="*/ 140677 h 745588"/>
              <a:gd name="connsiteX18" fmla="*/ 126609 w 520505"/>
              <a:gd name="connsiteY18" fmla="*/ 98474 h 745588"/>
              <a:gd name="connsiteX19" fmla="*/ 140677 w 520505"/>
              <a:gd name="connsiteY19" fmla="*/ 56271 h 745588"/>
              <a:gd name="connsiteX20" fmla="*/ 168813 w 520505"/>
              <a:gd name="connsiteY20" fmla="*/ 28136 h 745588"/>
              <a:gd name="connsiteX21" fmla="*/ 140677 w 520505"/>
              <a:gd name="connsiteY21" fmla="*/ 0 h 745588"/>
              <a:gd name="connsiteX22" fmla="*/ 56271 w 520505"/>
              <a:gd name="connsiteY22" fmla="*/ 28136 h 745588"/>
              <a:gd name="connsiteX23" fmla="*/ 98474 w 520505"/>
              <a:gd name="connsiteY23" fmla="*/ 56271 h 745588"/>
              <a:gd name="connsiteX24" fmla="*/ 56271 w 520505"/>
              <a:gd name="connsiteY24" fmla="*/ 84406 h 745588"/>
              <a:gd name="connsiteX25" fmla="*/ 14068 w 520505"/>
              <a:gd name="connsiteY25" fmla="*/ 70339 h 745588"/>
              <a:gd name="connsiteX26" fmla="*/ 0 w 520505"/>
              <a:gd name="connsiteY26" fmla="*/ 70339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0505" h="745588">
                <a:moveTo>
                  <a:pt x="520505" y="745588"/>
                </a:moveTo>
                <a:cubicBezTo>
                  <a:pt x="506437" y="740899"/>
                  <a:pt x="489881" y="740783"/>
                  <a:pt x="478302" y="731520"/>
                </a:cubicBezTo>
                <a:cubicBezTo>
                  <a:pt x="439910" y="700807"/>
                  <a:pt x="453730" y="674184"/>
                  <a:pt x="436099" y="633046"/>
                </a:cubicBezTo>
                <a:cubicBezTo>
                  <a:pt x="429439" y="617506"/>
                  <a:pt x="417342" y="604911"/>
                  <a:pt x="407963" y="590843"/>
                </a:cubicBezTo>
                <a:cubicBezTo>
                  <a:pt x="403274" y="576775"/>
                  <a:pt x="401525" y="561355"/>
                  <a:pt x="393896" y="548640"/>
                </a:cubicBezTo>
                <a:cubicBezTo>
                  <a:pt x="387072" y="537267"/>
                  <a:pt x="371692" y="532368"/>
                  <a:pt x="365760" y="520505"/>
                </a:cubicBezTo>
                <a:cubicBezTo>
                  <a:pt x="352497" y="493979"/>
                  <a:pt x="354076" y="460775"/>
                  <a:pt x="337625" y="436099"/>
                </a:cubicBezTo>
                <a:cubicBezTo>
                  <a:pt x="316736" y="404766"/>
                  <a:pt x="309988" y="388667"/>
                  <a:pt x="281354" y="365760"/>
                </a:cubicBezTo>
                <a:cubicBezTo>
                  <a:pt x="268152" y="355198"/>
                  <a:pt x="253219" y="347003"/>
                  <a:pt x="239151" y="337625"/>
                </a:cubicBezTo>
                <a:cubicBezTo>
                  <a:pt x="234462" y="323557"/>
                  <a:pt x="232712" y="308138"/>
                  <a:pt x="225083" y="295422"/>
                </a:cubicBezTo>
                <a:cubicBezTo>
                  <a:pt x="218259" y="284049"/>
                  <a:pt x="205233" y="277643"/>
                  <a:pt x="196948" y="267286"/>
                </a:cubicBezTo>
                <a:cubicBezTo>
                  <a:pt x="186386" y="254084"/>
                  <a:pt x="176374" y="240205"/>
                  <a:pt x="168813" y="225083"/>
                </a:cubicBezTo>
                <a:cubicBezTo>
                  <a:pt x="110574" y="108606"/>
                  <a:pt x="207237" y="261616"/>
                  <a:pt x="126609" y="140677"/>
                </a:cubicBezTo>
                <a:cubicBezTo>
                  <a:pt x="100948" y="63693"/>
                  <a:pt x="118692" y="59347"/>
                  <a:pt x="56271" y="28136"/>
                </a:cubicBezTo>
                <a:cubicBezTo>
                  <a:pt x="43008" y="21504"/>
                  <a:pt x="28136" y="18757"/>
                  <a:pt x="14068" y="14068"/>
                </a:cubicBezTo>
                <a:cubicBezTo>
                  <a:pt x="23446" y="32825"/>
                  <a:pt x="33942" y="51064"/>
                  <a:pt x="42203" y="70339"/>
                </a:cubicBezTo>
                <a:cubicBezTo>
                  <a:pt x="48044" y="83969"/>
                  <a:pt x="47008" y="100963"/>
                  <a:pt x="56271" y="112542"/>
                </a:cubicBezTo>
                <a:cubicBezTo>
                  <a:pt x="66833" y="125744"/>
                  <a:pt x="84406" y="131299"/>
                  <a:pt x="98474" y="140677"/>
                </a:cubicBezTo>
                <a:cubicBezTo>
                  <a:pt x="107852" y="126609"/>
                  <a:pt x="119048" y="113596"/>
                  <a:pt x="126609" y="98474"/>
                </a:cubicBezTo>
                <a:cubicBezTo>
                  <a:pt x="133241" y="85211"/>
                  <a:pt x="133048" y="68986"/>
                  <a:pt x="140677" y="56271"/>
                </a:cubicBezTo>
                <a:cubicBezTo>
                  <a:pt x="147501" y="44898"/>
                  <a:pt x="159434" y="37514"/>
                  <a:pt x="168813" y="28136"/>
                </a:cubicBezTo>
                <a:cubicBezTo>
                  <a:pt x="159434" y="18757"/>
                  <a:pt x="153260" y="4194"/>
                  <a:pt x="140677" y="0"/>
                </a:cubicBezTo>
                <a:lnTo>
                  <a:pt x="56271" y="28136"/>
                </a:lnTo>
                <a:cubicBezTo>
                  <a:pt x="66833" y="41338"/>
                  <a:pt x="84406" y="46893"/>
                  <a:pt x="98474" y="56271"/>
                </a:cubicBezTo>
                <a:cubicBezTo>
                  <a:pt x="84406" y="65649"/>
                  <a:pt x="72948" y="81626"/>
                  <a:pt x="56271" y="84406"/>
                </a:cubicBezTo>
                <a:cubicBezTo>
                  <a:pt x="41644" y="86844"/>
                  <a:pt x="28454" y="73935"/>
                  <a:pt x="14068" y="70339"/>
                </a:cubicBezTo>
                <a:cubicBezTo>
                  <a:pt x="9519" y="69202"/>
                  <a:pt x="4689" y="70339"/>
                  <a:pt x="0" y="7033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582529" y="4625926"/>
            <a:ext cx="520505" cy="745588"/>
          </a:xfrm>
          <a:custGeom>
            <a:avLst/>
            <a:gdLst>
              <a:gd name="connsiteX0" fmla="*/ 520505 w 520505"/>
              <a:gd name="connsiteY0" fmla="*/ 745588 h 745588"/>
              <a:gd name="connsiteX1" fmla="*/ 478302 w 520505"/>
              <a:gd name="connsiteY1" fmla="*/ 731520 h 745588"/>
              <a:gd name="connsiteX2" fmla="*/ 436099 w 520505"/>
              <a:gd name="connsiteY2" fmla="*/ 633046 h 745588"/>
              <a:gd name="connsiteX3" fmla="*/ 407963 w 520505"/>
              <a:gd name="connsiteY3" fmla="*/ 590843 h 745588"/>
              <a:gd name="connsiteX4" fmla="*/ 393896 w 520505"/>
              <a:gd name="connsiteY4" fmla="*/ 548640 h 745588"/>
              <a:gd name="connsiteX5" fmla="*/ 365760 w 520505"/>
              <a:gd name="connsiteY5" fmla="*/ 520505 h 745588"/>
              <a:gd name="connsiteX6" fmla="*/ 337625 w 520505"/>
              <a:gd name="connsiteY6" fmla="*/ 436099 h 745588"/>
              <a:gd name="connsiteX7" fmla="*/ 281354 w 520505"/>
              <a:gd name="connsiteY7" fmla="*/ 365760 h 745588"/>
              <a:gd name="connsiteX8" fmla="*/ 239151 w 520505"/>
              <a:gd name="connsiteY8" fmla="*/ 337625 h 745588"/>
              <a:gd name="connsiteX9" fmla="*/ 225083 w 520505"/>
              <a:gd name="connsiteY9" fmla="*/ 295422 h 745588"/>
              <a:gd name="connsiteX10" fmla="*/ 196948 w 520505"/>
              <a:gd name="connsiteY10" fmla="*/ 267286 h 745588"/>
              <a:gd name="connsiteX11" fmla="*/ 168813 w 520505"/>
              <a:gd name="connsiteY11" fmla="*/ 225083 h 745588"/>
              <a:gd name="connsiteX12" fmla="*/ 126609 w 520505"/>
              <a:gd name="connsiteY12" fmla="*/ 140677 h 745588"/>
              <a:gd name="connsiteX13" fmla="*/ 56271 w 520505"/>
              <a:gd name="connsiteY13" fmla="*/ 28136 h 745588"/>
              <a:gd name="connsiteX14" fmla="*/ 14068 w 520505"/>
              <a:gd name="connsiteY14" fmla="*/ 14068 h 745588"/>
              <a:gd name="connsiteX15" fmla="*/ 42203 w 520505"/>
              <a:gd name="connsiteY15" fmla="*/ 70339 h 745588"/>
              <a:gd name="connsiteX16" fmla="*/ 56271 w 520505"/>
              <a:gd name="connsiteY16" fmla="*/ 112542 h 745588"/>
              <a:gd name="connsiteX17" fmla="*/ 98474 w 520505"/>
              <a:gd name="connsiteY17" fmla="*/ 140677 h 745588"/>
              <a:gd name="connsiteX18" fmla="*/ 126609 w 520505"/>
              <a:gd name="connsiteY18" fmla="*/ 98474 h 745588"/>
              <a:gd name="connsiteX19" fmla="*/ 140677 w 520505"/>
              <a:gd name="connsiteY19" fmla="*/ 56271 h 745588"/>
              <a:gd name="connsiteX20" fmla="*/ 168813 w 520505"/>
              <a:gd name="connsiteY20" fmla="*/ 28136 h 745588"/>
              <a:gd name="connsiteX21" fmla="*/ 140677 w 520505"/>
              <a:gd name="connsiteY21" fmla="*/ 0 h 745588"/>
              <a:gd name="connsiteX22" fmla="*/ 56271 w 520505"/>
              <a:gd name="connsiteY22" fmla="*/ 28136 h 745588"/>
              <a:gd name="connsiteX23" fmla="*/ 98474 w 520505"/>
              <a:gd name="connsiteY23" fmla="*/ 56271 h 745588"/>
              <a:gd name="connsiteX24" fmla="*/ 56271 w 520505"/>
              <a:gd name="connsiteY24" fmla="*/ 84406 h 745588"/>
              <a:gd name="connsiteX25" fmla="*/ 14068 w 520505"/>
              <a:gd name="connsiteY25" fmla="*/ 70339 h 745588"/>
              <a:gd name="connsiteX26" fmla="*/ 0 w 520505"/>
              <a:gd name="connsiteY26" fmla="*/ 70339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0505" h="745588">
                <a:moveTo>
                  <a:pt x="520505" y="745588"/>
                </a:moveTo>
                <a:cubicBezTo>
                  <a:pt x="506437" y="740899"/>
                  <a:pt x="489881" y="740783"/>
                  <a:pt x="478302" y="731520"/>
                </a:cubicBezTo>
                <a:cubicBezTo>
                  <a:pt x="439910" y="700807"/>
                  <a:pt x="453730" y="674184"/>
                  <a:pt x="436099" y="633046"/>
                </a:cubicBezTo>
                <a:cubicBezTo>
                  <a:pt x="429439" y="617506"/>
                  <a:pt x="417342" y="604911"/>
                  <a:pt x="407963" y="590843"/>
                </a:cubicBezTo>
                <a:cubicBezTo>
                  <a:pt x="403274" y="576775"/>
                  <a:pt x="401525" y="561355"/>
                  <a:pt x="393896" y="548640"/>
                </a:cubicBezTo>
                <a:cubicBezTo>
                  <a:pt x="387072" y="537267"/>
                  <a:pt x="371692" y="532368"/>
                  <a:pt x="365760" y="520505"/>
                </a:cubicBezTo>
                <a:cubicBezTo>
                  <a:pt x="352497" y="493979"/>
                  <a:pt x="354076" y="460775"/>
                  <a:pt x="337625" y="436099"/>
                </a:cubicBezTo>
                <a:cubicBezTo>
                  <a:pt x="316736" y="404766"/>
                  <a:pt x="309988" y="388667"/>
                  <a:pt x="281354" y="365760"/>
                </a:cubicBezTo>
                <a:cubicBezTo>
                  <a:pt x="268152" y="355198"/>
                  <a:pt x="253219" y="347003"/>
                  <a:pt x="239151" y="337625"/>
                </a:cubicBezTo>
                <a:cubicBezTo>
                  <a:pt x="234462" y="323557"/>
                  <a:pt x="232712" y="308138"/>
                  <a:pt x="225083" y="295422"/>
                </a:cubicBezTo>
                <a:cubicBezTo>
                  <a:pt x="218259" y="284049"/>
                  <a:pt x="205233" y="277643"/>
                  <a:pt x="196948" y="267286"/>
                </a:cubicBezTo>
                <a:cubicBezTo>
                  <a:pt x="186386" y="254084"/>
                  <a:pt x="176374" y="240205"/>
                  <a:pt x="168813" y="225083"/>
                </a:cubicBezTo>
                <a:cubicBezTo>
                  <a:pt x="110574" y="108606"/>
                  <a:pt x="207237" y="261616"/>
                  <a:pt x="126609" y="140677"/>
                </a:cubicBezTo>
                <a:cubicBezTo>
                  <a:pt x="100948" y="63693"/>
                  <a:pt x="118692" y="59347"/>
                  <a:pt x="56271" y="28136"/>
                </a:cubicBezTo>
                <a:cubicBezTo>
                  <a:pt x="43008" y="21504"/>
                  <a:pt x="28136" y="18757"/>
                  <a:pt x="14068" y="14068"/>
                </a:cubicBezTo>
                <a:cubicBezTo>
                  <a:pt x="23446" y="32825"/>
                  <a:pt x="33942" y="51064"/>
                  <a:pt x="42203" y="70339"/>
                </a:cubicBezTo>
                <a:cubicBezTo>
                  <a:pt x="48044" y="83969"/>
                  <a:pt x="47008" y="100963"/>
                  <a:pt x="56271" y="112542"/>
                </a:cubicBezTo>
                <a:cubicBezTo>
                  <a:pt x="66833" y="125744"/>
                  <a:pt x="84406" y="131299"/>
                  <a:pt x="98474" y="140677"/>
                </a:cubicBezTo>
                <a:cubicBezTo>
                  <a:pt x="107852" y="126609"/>
                  <a:pt x="119048" y="113596"/>
                  <a:pt x="126609" y="98474"/>
                </a:cubicBezTo>
                <a:cubicBezTo>
                  <a:pt x="133241" y="85211"/>
                  <a:pt x="133048" y="68986"/>
                  <a:pt x="140677" y="56271"/>
                </a:cubicBezTo>
                <a:cubicBezTo>
                  <a:pt x="147501" y="44898"/>
                  <a:pt x="159434" y="37514"/>
                  <a:pt x="168813" y="28136"/>
                </a:cubicBezTo>
                <a:cubicBezTo>
                  <a:pt x="159434" y="18757"/>
                  <a:pt x="153260" y="4194"/>
                  <a:pt x="140677" y="0"/>
                </a:cubicBezTo>
                <a:lnTo>
                  <a:pt x="56271" y="28136"/>
                </a:lnTo>
                <a:cubicBezTo>
                  <a:pt x="66833" y="41338"/>
                  <a:pt x="84406" y="46893"/>
                  <a:pt x="98474" y="56271"/>
                </a:cubicBezTo>
                <a:cubicBezTo>
                  <a:pt x="84406" y="65649"/>
                  <a:pt x="72948" y="81626"/>
                  <a:pt x="56271" y="84406"/>
                </a:cubicBezTo>
                <a:cubicBezTo>
                  <a:pt x="41644" y="86844"/>
                  <a:pt x="28454" y="73935"/>
                  <a:pt x="14068" y="70339"/>
                </a:cubicBezTo>
                <a:cubicBezTo>
                  <a:pt x="9519" y="69202"/>
                  <a:pt x="4689" y="70339"/>
                  <a:pt x="0" y="7033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48000" y="4495800"/>
            <a:ext cx="520505" cy="745588"/>
          </a:xfrm>
          <a:custGeom>
            <a:avLst/>
            <a:gdLst>
              <a:gd name="connsiteX0" fmla="*/ 520505 w 520505"/>
              <a:gd name="connsiteY0" fmla="*/ 745588 h 745588"/>
              <a:gd name="connsiteX1" fmla="*/ 478302 w 520505"/>
              <a:gd name="connsiteY1" fmla="*/ 731520 h 745588"/>
              <a:gd name="connsiteX2" fmla="*/ 436099 w 520505"/>
              <a:gd name="connsiteY2" fmla="*/ 633046 h 745588"/>
              <a:gd name="connsiteX3" fmla="*/ 407963 w 520505"/>
              <a:gd name="connsiteY3" fmla="*/ 590843 h 745588"/>
              <a:gd name="connsiteX4" fmla="*/ 393896 w 520505"/>
              <a:gd name="connsiteY4" fmla="*/ 548640 h 745588"/>
              <a:gd name="connsiteX5" fmla="*/ 365760 w 520505"/>
              <a:gd name="connsiteY5" fmla="*/ 520505 h 745588"/>
              <a:gd name="connsiteX6" fmla="*/ 337625 w 520505"/>
              <a:gd name="connsiteY6" fmla="*/ 436099 h 745588"/>
              <a:gd name="connsiteX7" fmla="*/ 281354 w 520505"/>
              <a:gd name="connsiteY7" fmla="*/ 365760 h 745588"/>
              <a:gd name="connsiteX8" fmla="*/ 239151 w 520505"/>
              <a:gd name="connsiteY8" fmla="*/ 337625 h 745588"/>
              <a:gd name="connsiteX9" fmla="*/ 225083 w 520505"/>
              <a:gd name="connsiteY9" fmla="*/ 295422 h 745588"/>
              <a:gd name="connsiteX10" fmla="*/ 196948 w 520505"/>
              <a:gd name="connsiteY10" fmla="*/ 267286 h 745588"/>
              <a:gd name="connsiteX11" fmla="*/ 168813 w 520505"/>
              <a:gd name="connsiteY11" fmla="*/ 225083 h 745588"/>
              <a:gd name="connsiteX12" fmla="*/ 126609 w 520505"/>
              <a:gd name="connsiteY12" fmla="*/ 140677 h 745588"/>
              <a:gd name="connsiteX13" fmla="*/ 56271 w 520505"/>
              <a:gd name="connsiteY13" fmla="*/ 28136 h 745588"/>
              <a:gd name="connsiteX14" fmla="*/ 14068 w 520505"/>
              <a:gd name="connsiteY14" fmla="*/ 14068 h 745588"/>
              <a:gd name="connsiteX15" fmla="*/ 42203 w 520505"/>
              <a:gd name="connsiteY15" fmla="*/ 70339 h 745588"/>
              <a:gd name="connsiteX16" fmla="*/ 56271 w 520505"/>
              <a:gd name="connsiteY16" fmla="*/ 112542 h 745588"/>
              <a:gd name="connsiteX17" fmla="*/ 98474 w 520505"/>
              <a:gd name="connsiteY17" fmla="*/ 140677 h 745588"/>
              <a:gd name="connsiteX18" fmla="*/ 126609 w 520505"/>
              <a:gd name="connsiteY18" fmla="*/ 98474 h 745588"/>
              <a:gd name="connsiteX19" fmla="*/ 140677 w 520505"/>
              <a:gd name="connsiteY19" fmla="*/ 56271 h 745588"/>
              <a:gd name="connsiteX20" fmla="*/ 168813 w 520505"/>
              <a:gd name="connsiteY20" fmla="*/ 28136 h 745588"/>
              <a:gd name="connsiteX21" fmla="*/ 140677 w 520505"/>
              <a:gd name="connsiteY21" fmla="*/ 0 h 745588"/>
              <a:gd name="connsiteX22" fmla="*/ 56271 w 520505"/>
              <a:gd name="connsiteY22" fmla="*/ 28136 h 745588"/>
              <a:gd name="connsiteX23" fmla="*/ 98474 w 520505"/>
              <a:gd name="connsiteY23" fmla="*/ 56271 h 745588"/>
              <a:gd name="connsiteX24" fmla="*/ 56271 w 520505"/>
              <a:gd name="connsiteY24" fmla="*/ 84406 h 745588"/>
              <a:gd name="connsiteX25" fmla="*/ 14068 w 520505"/>
              <a:gd name="connsiteY25" fmla="*/ 70339 h 745588"/>
              <a:gd name="connsiteX26" fmla="*/ 0 w 520505"/>
              <a:gd name="connsiteY26" fmla="*/ 70339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0505" h="745588">
                <a:moveTo>
                  <a:pt x="520505" y="745588"/>
                </a:moveTo>
                <a:cubicBezTo>
                  <a:pt x="506437" y="740899"/>
                  <a:pt x="489881" y="740783"/>
                  <a:pt x="478302" y="731520"/>
                </a:cubicBezTo>
                <a:cubicBezTo>
                  <a:pt x="439910" y="700807"/>
                  <a:pt x="453730" y="674184"/>
                  <a:pt x="436099" y="633046"/>
                </a:cubicBezTo>
                <a:cubicBezTo>
                  <a:pt x="429439" y="617506"/>
                  <a:pt x="417342" y="604911"/>
                  <a:pt x="407963" y="590843"/>
                </a:cubicBezTo>
                <a:cubicBezTo>
                  <a:pt x="403274" y="576775"/>
                  <a:pt x="401525" y="561355"/>
                  <a:pt x="393896" y="548640"/>
                </a:cubicBezTo>
                <a:cubicBezTo>
                  <a:pt x="387072" y="537267"/>
                  <a:pt x="371692" y="532368"/>
                  <a:pt x="365760" y="520505"/>
                </a:cubicBezTo>
                <a:cubicBezTo>
                  <a:pt x="352497" y="493979"/>
                  <a:pt x="354076" y="460775"/>
                  <a:pt x="337625" y="436099"/>
                </a:cubicBezTo>
                <a:cubicBezTo>
                  <a:pt x="316736" y="404766"/>
                  <a:pt x="309988" y="388667"/>
                  <a:pt x="281354" y="365760"/>
                </a:cubicBezTo>
                <a:cubicBezTo>
                  <a:pt x="268152" y="355198"/>
                  <a:pt x="253219" y="347003"/>
                  <a:pt x="239151" y="337625"/>
                </a:cubicBezTo>
                <a:cubicBezTo>
                  <a:pt x="234462" y="323557"/>
                  <a:pt x="232712" y="308138"/>
                  <a:pt x="225083" y="295422"/>
                </a:cubicBezTo>
                <a:cubicBezTo>
                  <a:pt x="218259" y="284049"/>
                  <a:pt x="205233" y="277643"/>
                  <a:pt x="196948" y="267286"/>
                </a:cubicBezTo>
                <a:cubicBezTo>
                  <a:pt x="186386" y="254084"/>
                  <a:pt x="176374" y="240205"/>
                  <a:pt x="168813" y="225083"/>
                </a:cubicBezTo>
                <a:cubicBezTo>
                  <a:pt x="110574" y="108606"/>
                  <a:pt x="207237" y="261616"/>
                  <a:pt x="126609" y="140677"/>
                </a:cubicBezTo>
                <a:cubicBezTo>
                  <a:pt x="100948" y="63693"/>
                  <a:pt x="118692" y="59347"/>
                  <a:pt x="56271" y="28136"/>
                </a:cubicBezTo>
                <a:cubicBezTo>
                  <a:pt x="43008" y="21504"/>
                  <a:pt x="28136" y="18757"/>
                  <a:pt x="14068" y="14068"/>
                </a:cubicBezTo>
                <a:cubicBezTo>
                  <a:pt x="23446" y="32825"/>
                  <a:pt x="33942" y="51064"/>
                  <a:pt x="42203" y="70339"/>
                </a:cubicBezTo>
                <a:cubicBezTo>
                  <a:pt x="48044" y="83969"/>
                  <a:pt x="47008" y="100963"/>
                  <a:pt x="56271" y="112542"/>
                </a:cubicBezTo>
                <a:cubicBezTo>
                  <a:pt x="66833" y="125744"/>
                  <a:pt x="84406" y="131299"/>
                  <a:pt x="98474" y="140677"/>
                </a:cubicBezTo>
                <a:cubicBezTo>
                  <a:pt x="107852" y="126609"/>
                  <a:pt x="119048" y="113596"/>
                  <a:pt x="126609" y="98474"/>
                </a:cubicBezTo>
                <a:cubicBezTo>
                  <a:pt x="133241" y="85211"/>
                  <a:pt x="133048" y="68986"/>
                  <a:pt x="140677" y="56271"/>
                </a:cubicBezTo>
                <a:cubicBezTo>
                  <a:pt x="147501" y="44898"/>
                  <a:pt x="159434" y="37514"/>
                  <a:pt x="168813" y="28136"/>
                </a:cubicBezTo>
                <a:cubicBezTo>
                  <a:pt x="159434" y="18757"/>
                  <a:pt x="153260" y="4194"/>
                  <a:pt x="140677" y="0"/>
                </a:cubicBezTo>
                <a:lnTo>
                  <a:pt x="56271" y="28136"/>
                </a:lnTo>
                <a:cubicBezTo>
                  <a:pt x="66833" y="41338"/>
                  <a:pt x="84406" y="46893"/>
                  <a:pt x="98474" y="56271"/>
                </a:cubicBezTo>
                <a:cubicBezTo>
                  <a:pt x="84406" y="65649"/>
                  <a:pt x="72948" y="81626"/>
                  <a:pt x="56271" y="84406"/>
                </a:cubicBezTo>
                <a:cubicBezTo>
                  <a:pt x="41644" y="86844"/>
                  <a:pt x="28454" y="73935"/>
                  <a:pt x="14068" y="70339"/>
                </a:cubicBezTo>
                <a:cubicBezTo>
                  <a:pt x="9519" y="69202"/>
                  <a:pt x="4689" y="70339"/>
                  <a:pt x="0" y="7033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800600" y="4495800"/>
            <a:ext cx="520505" cy="745588"/>
          </a:xfrm>
          <a:custGeom>
            <a:avLst/>
            <a:gdLst>
              <a:gd name="connsiteX0" fmla="*/ 520505 w 520505"/>
              <a:gd name="connsiteY0" fmla="*/ 745588 h 745588"/>
              <a:gd name="connsiteX1" fmla="*/ 478302 w 520505"/>
              <a:gd name="connsiteY1" fmla="*/ 731520 h 745588"/>
              <a:gd name="connsiteX2" fmla="*/ 436099 w 520505"/>
              <a:gd name="connsiteY2" fmla="*/ 633046 h 745588"/>
              <a:gd name="connsiteX3" fmla="*/ 407963 w 520505"/>
              <a:gd name="connsiteY3" fmla="*/ 590843 h 745588"/>
              <a:gd name="connsiteX4" fmla="*/ 393896 w 520505"/>
              <a:gd name="connsiteY4" fmla="*/ 548640 h 745588"/>
              <a:gd name="connsiteX5" fmla="*/ 365760 w 520505"/>
              <a:gd name="connsiteY5" fmla="*/ 520505 h 745588"/>
              <a:gd name="connsiteX6" fmla="*/ 337625 w 520505"/>
              <a:gd name="connsiteY6" fmla="*/ 436099 h 745588"/>
              <a:gd name="connsiteX7" fmla="*/ 281354 w 520505"/>
              <a:gd name="connsiteY7" fmla="*/ 365760 h 745588"/>
              <a:gd name="connsiteX8" fmla="*/ 239151 w 520505"/>
              <a:gd name="connsiteY8" fmla="*/ 337625 h 745588"/>
              <a:gd name="connsiteX9" fmla="*/ 225083 w 520505"/>
              <a:gd name="connsiteY9" fmla="*/ 295422 h 745588"/>
              <a:gd name="connsiteX10" fmla="*/ 196948 w 520505"/>
              <a:gd name="connsiteY10" fmla="*/ 267286 h 745588"/>
              <a:gd name="connsiteX11" fmla="*/ 168813 w 520505"/>
              <a:gd name="connsiteY11" fmla="*/ 225083 h 745588"/>
              <a:gd name="connsiteX12" fmla="*/ 126609 w 520505"/>
              <a:gd name="connsiteY12" fmla="*/ 140677 h 745588"/>
              <a:gd name="connsiteX13" fmla="*/ 56271 w 520505"/>
              <a:gd name="connsiteY13" fmla="*/ 28136 h 745588"/>
              <a:gd name="connsiteX14" fmla="*/ 14068 w 520505"/>
              <a:gd name="connsiteY14" fmla="*/ 14068 h 745588"/>
              <a:gd name="connsiteX15" fmla="*/ 42203 w 520505"/>
              <a:gd name="connsiteY15" fmla="*/ 70339 h 745588"/>
              <a:gd name="connsiteX16" fmla="*/ 56271 w 520505"/>
              <a:gd name="connsiteY16" fmla="*/ 112542 h 745588"/>
              <a:gd name="connsiteX17" fmla="*/ 98474 w 520505"/>
              <a:gd name="connsiteY17" fmla="*/ 140677 h 745588"/>
              <a:gd name="connsiteX18" fmla="*/ 126609 w 520505"/>
              <a:gd name="connsiteY18" fmla="*/ 98474 h 745588"/>
              <a:gd name="connsiteX19" fmla="*/ 140677 w 520505"/>
              <a:gd name="connsiteY19" fmla="*/ 56271 h 745588"/>
              <a:gd name="connsiteX20" fmla="*/ 168813 w 520505"/>
              <a:gd name="connsiteY20" fmla="*/ 28136 h 745588"/>
              <a:gd name="connsiteX21" fmla="*/ 140677 w 520505"/>
              <a:gd name="connsiteY21" fmla="*/ 0 h 745588"/>
              <a:gd name="connsiteX22" fmla="*/ 56271 w 520505"/>
              <a:gd name="connsiteY22" fmla="*/ 28136 h 745588"/>
              <a:gd name="connsiteX23" fmla="*/ 98474 w 520505"/>
              <a:gd name="connsiteY23" fmla="*/ 56271 h 745588"/>
              <a:gd name="connsiteX24" fmla="*/ 56271 w 520505"/>
              <a:gd name="connsiteY24" fmla="*/ 84406 h 745588"/>
              <a:gd name="connsiteX25" fmla="*/ 14068 w 520505"/>
              <a:gd name="connsiteY25" fmla="*/ 70339 h 745588"/>
              <a:gd name="connsiteX26" fmla="*/ 0 w 520505"/>
              <a:gd name="connsiteY26" fmla="*/ 70339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0505" h="745588">
                <a:moveTo>
                  <a:pt x="520505" y="745588"/>
                </a:moveTo>
                <a:cubicBezTo>
                  <a:pt x="506437" y="740899"/>
                  <a:pt x="489881" y="740783"/>
                  <a:pt x="478302" y="731520"/>
                </a:cubicBezTo>
                <a:cubicBezTo>
                  <a:pt x="439910" y="700807"/>
                  <a:pt x="453730" y="674184"/>
                  <a:pt x="436099" y="633046"/>
                </a:cubicBezTo>
                <a:cubicBezTo>
                  <a:pt x="429439" y="617506"/>
                  <a:pt x="417342" y="604911"/>
                  <a:pt x="407963" y="590843"/>
                </a:cubicBezTo>
                <a:cubicBezTo>
                  <a:pt x="403274" y="576775"/>
                  <a:pt x="401525" y="561355"/>
                  <a:pt x="393896" y="548640"/>
                </a:cubicBezTo>
                <a:cubicBezTo>
                  <a:pt x="387072" y="537267"/>
                  <a:pt x="371692" y="532368"/>
                  <a:pt x="365760" y="520505"/>
                </a:cubicBezTo>
                <a:cubicBezTo>
                  <a:pt x="352497" y="493979"/>
                  <a:pt x="354076" y="460775"/>
                  <a:pt x="337625" y="436099"/>
                </a:cubicBezTo>
                <a:cubicBezTo>
                  <a:pt x="316736" y="404766"/>
                  <a:pt x="309988" y="388667"/>
                  <a:pt x="281354" y="365760"/>
                </a:cubicBezTo>
                <a:cubicBezTo>
                  <a:pt x="268152" y="355198"/>
                  <a:pt x="253219" y="347003"/>
                  <a:pt x="239151" y="337625"/>
                </a:cubicBezTo>
                <a:cubicBezTo>
                  <a:pt x="234462" y="323557"/>
                  <a:pt x="232712" y="308138"/>
                  <a:pt x="225083" y="295422"/>
                </a:cubicBezTo>
                <a:cubicBezTo>
                  <a:pt x="218259" y="284049"/>
                  <a:pt x="205233" y="277643"/>
                  <a:pt x="196948" y="267286"/>
                </a:cubicBezTo>
                <a:cubicBezTo>
                  <a:pt x="186386" y="254084"/>
                  <a:pt x="176374" y="240205"/>
                  <a:pt x="168813" y="225083"/>
                </a:cubicBezTo>
                <a:cubicBezTo>
                  <a:pt x="110574" y="108606"/>
                  <a:pt x="207237" y="261616"/>
                  <a:pt x="126609" y="140677"/>
                </a:cubicBezTo>
                <a:cubicBezTo>
                  <a:pt x="100948" y="63693"/>
                  <a:pt x="118692" y="59347"/>
                  <a:pt x="56271" y="28136"/>
                </a:cubicBezTo>
                <a:cubicBezTo>
                  <a:pt x="43008" y="21504"/>
                  <a:pt x="28136" y="18757"/>
                  <a:pt x="14068" y="14068"/>
                </a:cubicBezTo>
                <a:cubicBezTo>
                  <a:pt x="23446" y="32825"/>
                  <a:pt x="33942" y="51064"/>
                  <a:pt x="42203" y="70339"/>
                </a:cubicBezTo>
                <a:cubicBezTo>
                  <a:pt x="48044" y="83969"/>
                  <a:pt x="47008" y="100963"/>
                  <a:pt x="56271" y="112542"/>
                </a:cubicBezTo>
                <a:cubicBezTo>
                  <a:pt x="66833" y="125744"/>
                  <a:pt x="84406" y="131299"/>
                  <a:pt x="98474" y="140677"/>
                </a:cubicBezTo>
                <a:cubicBezTo>
                  <a:pt x="107852" y="126609"/>
                  <a:pt x="119048" y="113596"/>
                  <a:pt x="126609" y="98474"/>
                </a:cubicBezTo>
                <a:cubicBezTo>
                  <a:pt x="133241" y="85211"/>
                  <a:pt x="133048" y="68986"/>
                  <a:pt x="140677" y="56271"/>
                </a:cubicBezTo>
                <a:cubicBezTo>
                  <a:pt x="147501" y="44898"/>
                  <a:pt x="159434" y="37514"/>
                  <a:pt x="168813" y="28136"/>
                </a:cubicBezTo>
                <a:cubicBezTo>
                  <a:pt x="159434" y="18757"/>
                  <a:pt x="153260" y="4194"/>
                  <a:pt x="140677" y="0"/>
                </a:cubicBezTo>
                <a:lnTo>
                  <a:pt x="56271" y="28136"/>
                </a:lnTo>
                <a:cubicBezTo>
                  <a:pt x="66833" y="41338"/>
                  <a:pt x="84406" y="46893"/>
                  <a:pt x="98474" y="56271"/>
                </a:cubicBezTo>
                <a:cubicBezTo>
                  <a:pt x="84406" y="65649"/>
                  <a:pt x="72948" y="81626"/>
                  <a:pt x="56271" y="84406"/>
                </a:cubicBezTo>
                <a:cubicBezTo>
                  <a:pt x="41644" y="86844"/>
                  <a:pt x="28454" y="73935"/>
                  <a:pt x="14068" y="70339"/>
                </a:cubicBezTo>
                <a:cubicBezTo>
                  <a:pt x="9519" y="69202"/>
                  <a:pt x="4689" y="70339"/>
                  <a:pt x="0" y="7033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lumberg\AppData\Local\Microsoft\Windows\Temporary Internet Files\Content.IE5\R79XM7NI\20160429_101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16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lumberg\AppData\Local\Microsoft\Windows\Temporary Internet Files\Content.IE5\R79XM7NI\20160429_100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99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4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Calibri" pitchFamily="34" charset="0"/>
              </a:rPr>
              <a:t>According to the graph below, </a:t>
            </a:r>
          </a:p>
          <a:p>
            <a:pPr algn="ctr"/>
            <a:r>
              <a:rPr lang="en-US" sz="3600" b="1">
                <a:latin typeface="Calibri" pitchFamily="34" charset="0"/>
              </a:rPr>
              <a:t>what wavelength </a:t>
            </a:r>
          </a:p>
          <a:p>
            <a:pPr algn="ctr"/>
            <a:r>
              <a:rPr lang="en-US" sz="3600" b="1">
                <a:latin typeface="Calibri" pitchFamily="34" charset="0"/>
              </a:rPr>
              <a:t>of energy does the Earth </a:t>
            </a:r>
          </a:p>
          <a:p>
            <a:pPr algn="ctr"/>
            <a:r>
              <a:rPr lang="en-US" sz="3600" b="1">
                <a:latin typeface="Calibri" pitchFamily="34" charset="0"/>
              </a:rPr>
              <a:t>receive in the greatest intensity?</a:t>
            </a: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32770" name="WordArt 5"/>
          <p:cNvSpPr>
            <a:spLocks noChangeArrowheads="1" noChangeShapeType="1" noTextEdit="1"/>
          </p:cNvSpPr>
          <p:nvPr/>
        </p:nvSpPr>
        <p:spPr bwMode="auto">
          <a:xfrm>
            <a:off x="1643063" y="228600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Sun's Energy &amp; Climate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3467100" y="5486400"/>
            <a:ext cx="2209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visible light</a:t>
            </a:r>
          </a:p>
        </p:txBody>
      </p:sp>
      <p:pic>
        <p:nvPicPr>
          <p:cNvPr id="3277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6705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Calibri" pitchFamily="34" charset="0"/>
              </a:rPr>
              <a:t>Name the primary gas</a:t>
            </a:r>
          </a:p>
          <a:p>
            <a:pPr algn="ctr"/>
            <a:r>
              <a:rPr lang="en-US" sz="3600" b="1">
                <a:latin typeface="Calibri" pitchFamily="34" charset="0"/>
              </a:rPr>
              <a:t>which absorbs ultraviolet (UV)</a:t>
            </a:r>
          </a:p>
          <a:p>
            <a:pPr algn="ctr"/>
            <a:r>
              <a:rPr lang="en-US" sz="3600" b="1">
                <a:latin typeface="Calibri" pitchFamily="34" charset="0"/>
              </a:rPr>
              <a:t>from the sun.</a:t>
            </a: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3467100" y="4114800"/>
            <a:ext cx="2209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3600" b="1">
                <a:latin typeface="Calibri" pitchFamily="34" charset="0"/>
              </a:rPr>
              <a:t>Why is the ozone</a:t>
            </a:r>
          </a:p>
          <a:p>
            <a:pPr algn="ctr"/>
            <a:r>
              <a:rPr lang="en-US" sz="3600" b="1">
                <a:latin typeface="Calibri" pitchFamily="34" charset="0"/>
              </a:rPr>
              <a:t>layer important?</a:t>
            </a: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35842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Sun's Energy &amp; Climate</a:t>
            </a:r>
          </a:p>
        </p:txBody>
      </p:sp>
      <p:pic>
        <p:nvPicPr>
          <p:cNvPr id="35843" name="Picture 8" descr="IMG_31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23860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" descr="melan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190182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143000" y="4724400"/>
            <a:ext cx="685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It protects the Earth from UV which damages crops and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causes cancer in humans.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Calibri" pitchFamily="34" charset="0"/>
              </a:rPr>
              <a:t>Name the three primary gases</a:t>
            </a:r>
          </a:p>
          <a:p>
            <a:pPr algn="ctr"/>
            <a:r>
              <a:rPr lang="en-US" sz="3600" b="1">
                <a:latin typeface="Calibri" pitchFamily="34" charset="0"/>
              </a:rPr>
              <a:t>which absorb infrared (IR) energy</a:t>
            </a: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29702" name="Picture 6" descr="greenhouse-gas-coll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2133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cows-sit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3429000"/>
            <a:ext cx="16002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cloud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1714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3810000" y="5791200"/>
            <a:ext cx="152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methane</a:t>
            </a:r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5562600" y="5791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water vapor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Calibri" pitchFamily="34" charset="0"/>
              </a:rPr>
              <a:t>Why is it warmer on a</a:t>
            </a:r>
          </a:p>
          <a:p>
            <a:pPr algn="ctr"/>
            <a:r>
              <a:rPr lang="en-US" sz="4400" b="1">
                <a:latin typeface="Calibri" pitchFamily="34" charset="0"/>
              </a:rPr>
              <a:t>cloudy night than </a:t>
            </a:r>
          </a:p>
          <a:p>
            <a:pPr algn="ctr"/>
            <a:r>
              <a:rPr lang="en-US" sz="4400" b="1">
                <a:latin typeface="Calibri" pitchFamily="34" charset="0"/>
              </a:rPr>
              <a:t>on a clear night?</a:t>
            </a: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36866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Sun's Energy &amp; Climate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538288" y="3429000"/>
            <a:ext cx="60658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Clouds  and H</a:t>
            </a:r>
            <a:r>
              <a:rPr lang="en-US" sz="3600" b="1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O vapor absorb IR energy radiated by the Earth.  On a clear night, the IR energy escapes back into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9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Explain the greenhouse effect.  Include a diagram</a:t>
            </a:r>
          </a:p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which shows the change in wavelength.</a:t>
            </a: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198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9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Explain the greenhouse effect.  Include a diagram</a:t>
            </a:r>
          </a:p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which shows the change in wavelength.</a:t>
            </a:r>
          </a:p>
        </p:txBody>
      </p:sp>
      <p:pic>
        <p:nvPicPr>
          <p:cNvPr id="38914" name="Picture 25" descr="cooltext584868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990600"/>
            <a:ext cx="12192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76438"/>
            <a:ext cx="91440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048000"/>
            <a:ext cx="1905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172200" y="2209800"/>
            <a:ext cx="2819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23622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VISIBLE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Visible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4384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Visible Energy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Elevation</a:t>
            </a:r>
          </a:p>
        </p:txBody>
      </p:sp>
      <p:pic>
        <p:nvPicPr>
          <p:cNvPr id="4" name="Content Placeholder 3" descr="climate elevation mt hoo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101" y="1600200"/>
            <a:ext cx="8047797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P34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1188"/>
            <a:ext cx="9144000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AutoShape 6"/>
          <p:cNvSpPr>
            <a:spLocks noChangeArrowheads="1"/>
          </p:cNvSpPr>
          <p:nvPr/>
        </p:nvSpPr>
        <p:spPr bwMode="auto">
          <a:xfrm>
            <a:off x="1143000" y="0"/>
            <a:ext cx="6781800" cy="1524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Just like a greenhouse, the gases in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the atmosphere ---especially CO</a:t>
            </a:r>
            <a:r>
              <a:rPr lang="en-US" sz="3200" b="1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--- 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absorb re-radiated infrared energy.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 elevation mt hoo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101" y="1600200"/>
            <a:ext cx="804779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Hawaiian Islands </a:t>
            </a:r>
          </a:p>
        </p:txBody>
      </p:sp>
      <p:pic>
        <p:nvPicPr>
          <p:cNvPr id="4" name="Content Placeholder 3" descr="climate Hawa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804779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Windward side of Hawaii</a:t>
            </a:r>
          </a:p>
        </p:txBody>
      </p:sp>
      <p:pic>
        <p:nvPicPr>
          <p:cNvPr id="4" name="Content Placeholder 3" descr="climate windward haawa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101" y="1600200"/>
            <a:ext cx="804779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Leeward Hawaii</a:t>
            </a:r>
          </a:p>
        </p:txBody>
      </p:sp>
      <p:pic>
        <p:nvPicPr>
          <p:cNvPr id="4" name="Content Placeholder 3" descr="climate leeward Hawa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101" y="1600200"/>
            <a:ext cx="804779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Oregon Coast</a:t>
            </a:r>
          </a:p>
        </p:txBody>
      </p:sp>
      <p:pic>
        <p:nvPicPr>
          <p:cNvPr id="4" name="Content Placeholder 3" descr="climate Oregon co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101" y="1600200"/>
            <a:ext cx="804779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13274</TotalTime>
  <Words>447</Words>
  <Application>Microsoft Office PowerPoint</Application>
  <PresentationFormat>On-screen Show (4:3)</PresentationFormat>
  <Paragraphs>160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Geneva</vt:lpstr>
      <vt:lpstr>Impact</vt:lpstr>
      <vt:lpstr>Yard Sale</vt:lpstr>
      <vt:lpstr>Office Theme</vt:lpstr>
      <vt:lpstr>PowerPoint Presentation</vt:lpstr>
      <vt:lpstr>Latitude Maine</vt:lpstr>
      <vt:lpstr>Elevation</vt:lpstr>
      <vt:lpstr>Elevation</vt:lpstr>
      <vt:lpstr>PowerPoint Presentation</vt:lpstr>
      <vt:lpstr>Hawaiian Islands </vt:lpstr>
      <vt:lpstr>Windward side of Hawaii</vt:lpstr>
      <vt:lpstr>Leeward Hawaii</vt:lpstr>
      <vt:lpstr>Oregon Coast</vt:lpstr>
      <vt:lpstr>Oregon Coast Clearing.. A bit..</vt:lpstr>
      <vt:lpstr>PowerPoint Presentation</vt:lpstr>
      <vt:lpstr>Climate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Planetary Winds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Stephens</dc:creator>
  <cp:lastModifiedBy>April Kunz</cp:lastModifiedBy>
  <cp:revision>67</cp:revision>
  <dcterms:created xsi:type="dcterms:W3CDTF">2009-03-31T21:38:51Z</dcterms:created>
  <dcterms:modified xsi:type="dcterms:W3CDTF">2022-04-26T17:46:06Z</dcterms:modified>
</cp:coreProperties>
</file>