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7" r:id="rId2"/>
    <p:sldId id="268" r:id="rId3"/>
    <p:sldId id="347" r:id="rId4"/>
    <p:sldId id="269" r:id="rId5"/>
    <p:sldId id="270" r:id="rId6"/>
    <p:sldId id="274" r:id="rId7"/>
    <p:sldId id="261" r:id="rId8"/>
    <p:sldId id="271" r:id="rId9"/>
    <p:sldId id="272" r:id="rId10"/>
    <p:sldId id="273" r:id="rId11"/>
    <p:sldId id="275" r:id="rId12"/>
    <p:sldId id="277" r:id="rId13"/>
    <p:sldId id="278" r:id="rId14"/>
    <p:sldId id="279" r:id="rId15"/>
    <p:sldId id="280" r:id="rId16"/>
    <p:sldId id="297" r:id="rId17"/>
    <p:sldId id="276" r:id="rId18"/>
    <p:sldId id="298" r:id="rId19"/>
    <p:sldId id="303" r:id="rId20"/>
    <p:sldId id="299" r:id="rId21"/>
    <p:sldId id="300" r:id="rId22"/>
    <p:sldId id="301" r:id="rId23"/>
    <p:sldId id="302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28" r:id="rId38"/>
    <p:sldId id="320" r:id="rId39"/>
    <p:sldId id="321" r:id="rId40"/>
    <p:sldId id="322" r:id="rId41"/>
    <p:sldId id="334" r:id="rId42"/>
    <p:sldId id="329" r:id="rId43"/>
    <p:sldId id="324" r:id="rId44"/>
    <p:sldId id="325" r:id="rId45"/>
    <p:sldId id="326" r:id="rId46"/>
    <p:sldId id="327" r:id="rId47"/>
    <p:sldId id="317" r:id="rId48"/>
    <p:sldId id="319" r:id="rId49"/>
    <p:sldId id="318" r:id="rId50"/>
    <p:sldId id="32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D210C4-D1B1-4277-A249-06231C965E24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8EE8D6-2BCC-4D3B-9958-D337E024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F2BE94-9992-4941-808E-6530A259D2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1C56-EAD0-4780-BA8B-27D00CE371CF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7ECF-85C2-4114-9E90-10AB1467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A1F0-3846-4ECE-A105-AEA31ADBA90D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143D-6745-43F6-B0DA-E00C651A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E002-95F6-4F86-80E8-E06B1753D553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600D-1870-4500-A951-6A33FDE24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50FC-F310-46A9-B451-16EB2DEA16B6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4BD5-07DF-44B0-9087-614D492F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9FE3-A7F4-409F-9714-47E70C1CD47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0380-9029-4FA1-8925-CE365CB0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D3B0-914C-45A7-872F-4FDAAA15C95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65D6-3B8B-425A-8753-B76F3895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A049-3562-4BB2-923B-395542F5A1A2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EAC6-F827-41EE-8B2B-4741DA4FB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DD0B-7B99-4D0F-899B-216ADAC78A4B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8CFC-4AFE-4C32-B79B-A6C68D77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123D-DED5-4B0B-B1F0-0ADE4436769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9242-8D3C-40D2-8F67-CF8EBF7F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FF31-FBDA-4600-9F50-7AE8C822CA58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2C46-905E-400D-99E0-F339C6AA2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96BB-E7EB-4819-9E2A-62FA1D9E56A6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AB97-93F4-4784-99CD-A31CC9751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76EFA3-B8D7-46B4-BD3B-541634850CA8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A22F8-486B-4562-B2E8-B6779AD0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s0T0m3F8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quRMaVSK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nM1hXJf4W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8EQ0DWpPw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unl.edu/naap/motion3/animations/sunmotions.swf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Car-Green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20638"/>
            <a:ext cx="86868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 descr="global_war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525"/>
            <a:ext cx="914400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nrdc_earth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el-nino-la-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6675"/>
            <a:ext cx="58674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 descr="vt2004-if13-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271588"/>
            <a:ext cx="43148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711700" y="533400"/>
            <a:ext cx="4343400" cy="579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2060"/>
            </a:solidFill>
            <a:round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FF0000"/>
                </a:solidFill>
                <a:latin typeface="+mn-lt"/>
              </a:rPr>
              <a:t>El Niño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A warming of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Pacific Ocean.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Winters: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West = Stormy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South = Cold, wet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Northeast = warmer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957" y="5334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El </a:t>
            </a:r>
            <a:r>
              <a:rPr lang="en-US" dirty="0" err="1">
                <a:solidFill>
                  <a:srgbClr val="FFFF00"/>
                </a:solidFill>
                <a:hlinkClick r:id="rId3"/>
              </a:rPr>
              <a:t>nino</a:t>
            </a:r>
            <a:r>
              <a:rPr lang="en-US" dirty="0">
                <a:solidFill>
                  <a:srgbClr val="FFFF00"/>
                </a:solidFill>
                <a:hlinkClick r:id="rId3"/>
              </a:rPr>
              <a:t> Explained </a:t>
            </a:r>
            <a:r>
              <a:rPr lang="en-US" dirty="0">
                <a:solidFill>
                  <a:srgbClr val="FFFF00"/>
                </a:solidFill>
              </a:rPr>
              <a:t>(:30)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7" descr="w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2075"/>
            <a:ext cx="51054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33400" y="3962400"/>
            <a:ext cx="8077200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+mn-lt"/>
              </a:rPr>
              <a:t>La Niña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u="sng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A cooling of the Pacific Ocean.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Dry in southeast.  Cool, wet in northwest.</a:t>
            </a:r>
          </a:p>
        </p:txBody>
      </p:sp>
      <p:pic>
        <p:nvPicPr>
          <p:cNvPr id="55298" name="Picture 5" descr="la-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3263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http://www.guy-sports.com/fun_pictures/snowman_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01725"/>
            <a:ext cx="7696200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5400" u="sng">
                <a:solidFill>
                  <a:schemeClr val="bg1"/>
                </a:solidFill>
              </a:rPr>
              <a:t>Seasons</a:t>
            </a: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 rot="-1586496">
            <a:off x="149225" y="1127125"/>
            <a:ext cx="2803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Calibri" pitchFamily="34" charset="0"/>
              </a:rPr>
              <a:t>Summer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 rot="1564800">
            <a:off x="5729288" y="13716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Calibri" pitchFamily="34" charset="0"/>
              </a:rPr>
              <a:t>Winter</a:t>
            </a:r>
          </a:p>
        </p:txBody>
      </p:sp>
      <p:sp>
        <p:nvSpPr>
          <p:cNvPr id="56325" name="TextBox 5"/>
          <p:cNvSpPr txBox="1">
            <a:spLocks noChangeArrowheads="1"/>
          </p:cNvSpPr>
          <p:nvPr/>
        </p:nvSpPr>
        <p:spPr bwMode="auto">
          <a:xfrm rot="-935259">
            <a:off x="61913" y="3309938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Calibri" pitchFamily="34" charset="0"/>
              </a:rPr>
              <a:t>Fall</a:t>
            </a:r>
          </a:p>
        </p:txBody>
      </p:sp>
      <p:sp>
        <p:nvSpPr>
          <p:cNvPr id="56326" name="TextBox 6"/>
          <p:cNvSpPr txBox="1">
            <a:spLocks noChangeArrowheads="1"/>
          </p:cNvSpPr>
          <p:nvPr/>
        </p:nvSpPr>
        <p:spPr bwMode="auto">
          <a:xfrm rot="570406">
            <a:off x="6991350" y="4329113"/>
            <a:ext cx="2667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Calibri" pitchFamily="34" charset="0"/>
              </a:rPr>
              <a:t>Spring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Overview of Seasons (10:30)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45719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4"/>
              </a:rPr>
              <a:t>Seasons overview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u="sng">
                <a:solidFill>
                  <a:schemeClr val="bg1"/>
                </a:solidFill>
              </a:rPr>
              <a:t>Reasons for the Seasons</a:t>
            </a:r>
          </a:p>
        </p:txBody>
      </p:sp>
      <p:pic>
        <p:nvPicPr>
          <p:cNvPr id="57346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0" y="1143000"/>
            <a:ext cx="2286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15240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- 23.5 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860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- Causes different latitudes to have different amounts of day light.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8140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http://kgarry.files.wordpress.com/2007/08/me-at-p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1087438"/>
            <a:ext cx="3876675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0" y="53340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Calibri" pitchFamily="34" charset="0"/>
              </a:rPr>
              <a:t>Insolation</a:t>
            </a:r>
            <a:r>
              <a:rPr lang="en-US" sz="3200" b="1" dirty="0">
                <a:latin typeface="Calibri" pitchFamily="34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9906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- Greater angle and duration of insolation = warmer temperatures.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0574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- Greatest angle of incidence is 90 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:\Tasa Images\Tasa Vol. 4\with type\1024x768\TGA30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8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962775" cy="18907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Climate Change</a:t>
            </a:r>
          </a:p>
        </p:txBody>
      </p:sp>
      <p:pic>
        <p:nvPicPr>
          <p:cNvPr id="41986" name="Picture 4" descr="http://www.keepbanderabeautiful.org/climate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12975"/>
            <a:ext cx="70866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3"/>
          <p:cNvSpPr txBox="1">
            <a:spLocks noChangeArrowheads="1"/>
          </p:cNvSpPr>
          <p:nvPr/>
        </p:nvSpPr>
        <p:spPr bwMode="auto">
          <a:xfrm>
            <a:off x="457200" y="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For the northern hemisphere…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620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Summer:    N. Hemisphere is tilted toward to sun = greatest amount of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</a:rPr>
              <a:t>insolation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. (June 21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0574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Winter:     N. Hemisphere tilted away from sun = least amount of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</a:rPr>
              <a:t>insolation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. (Dec. 21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60420" name="Picture 2" descr="http://www.divulgence.net/AxialTi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057525"/>
            <a:ext cx="4762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4191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Summer June 21st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Craig\Desktop\scan001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3" descr="C:\Users\Craig\Desktop\scan001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25" y="1524000"/>
            <a:ext cx="5768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53340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Earth’s orbit around the sun.</a:t>
            </a:r>
          </a:p>
        </p:txBody>
      </p:sp>
      <p:pic>
        <p:nvPicPr>
          <p:cNvPr id="62467" name="Picture 2" descr="http://www.uwm.edu/~kahl/CoVis/Seasons/earth_rev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04800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- NO, but Earth’s tilt relative to the sun changes as Earth revolves around the sun. </a:t>
            </a:r>
          </a:p>
        </p:txBody>
      </p:sp>
      <p:pic>
        <p:nvPicPr>
          <p:cNvPr id="63492" name="Picture 4" descr="H:\Tasa Images\Tasa Vol. 4\with type\1024x768\TGA30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289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3886200"/>
            <a:ext cx="2971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Winter in N. Hemisphere (Dec 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u="sng">
                <a:solidFill>
                  <a:schemeClr val="bg1"/>
                </a:solidFill>
              </a:rPr>
              <a:t>Altitude of the Noon Sun &amp; Path through the Sky</a:t>
            </a:r>
          </a:p>
        </p:txBody>
      </p:sp>
      <p:pic>
        <p:nvPicPr>
          <p:cNvPr id="64514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1524000"/>
            <a:ext cx="754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- When the sun reaches its highest point in the sky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2743200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Around clock noon but not exactly </a:t>
            </a:r>
          </a:p>
          <a:p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4517" name="Picture 4" descr="http://farm2.static.flickr.com/1298/1322244227_20150eeda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228600" y="4267200"/>
            <a:ext cx="411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*Around Solar noon the Sun is always in the south  North of the Tropics in the Northern Hemisphere *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8382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- LONGER when sun is LOWER in the sky.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2400" y="1676400"/>
            <a:ext cx="929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Direction of shadow =opposite of sun’s direction. </a:t>
            </a:r>
          </a:p>
        </p:txBody>
      </p:sp>
      <p:pic>
        <p:nvPicPr>
          <p:cNvPr id="65540" name="Picture 4" descr="http://mclc.osu.edu/rc/pubs/lee/sha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08238"/>
            <a:ext cx="55626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raig\Desktop\scan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381000"/>
            <a:ext cx="91344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6248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Why does this matter? </a:t>
            </a:r>
            <a:r>
              <a:rPr lang="en-US" dirty="0">
                <a:solidFill>
                  <a:srgbClr val="FFFF00"/>
                </a:solidFill>
                <a:hlinkClick r:id="rId3"/>
              </a:rPr>
              <a:t>Solar school house (10:30)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Any location between 23.5 ° N and 23.5 ° S </a:t>
            </a:r>
          </a:p>
        </p:txBody>
      </p:sp>
      <p:pic>
        <p:nvPicPr>
          <p:cNvPr id="67587" name="Picture 3" descr="H:\Notes and PowerPoints\Unit 8 Climate\Crisci Powerpoint Pics\Climate and Seasons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00" y="1622425"/>
            <a:ext cx="61849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The last place N. or S. of the Equator where the sun is directly overhead (23.5 ° N and S of Equator) (B/C of Earth’s Tilt)</a:t>
            </a:r>
          </a:p>
        </p:txBody>
      </p:sp>
      <p:pic>
        <p:nvPicPr>
          <p:cNvPr id="68611" name="Picture 6" descr="http://www.blacktieguide.com/Classic_Components/Warm_Weather_Black_Tie/tropics_map_comp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44750"/>
            <a:ext cx="76962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:\Notes and PowerPoints\Unit 8 Climate\Climate and Seasons Packet Pics\Climate and Seasons REAL_Page_1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4648200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AKA sun’s vertical rays.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257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- Occurs when sun is directly overhead (at zenith)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780782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- Only occurs from 23.5 N to 23.5 S                          *****Never occurs in New York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Climate has changed throughout Earth’s History… The Florida Keys used to be like the Great Barrier Reef.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221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ablumberg\AppData\Local\Microsoft\Windows\Temporary Internet Files\Content.IE5\R79XM7NI\20160429_092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5911"/>
            <a:ext cx="78486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6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H:\Notes and PowerPoints\Unit 8 Climate\Climate and Seasons Packet Pics\Climate and Seasons REAL_Page_1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638800"/>
            <a:ext cx="2590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9800" y="27432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Equator (0 °)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2600" y="21336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Tropic of Cancer (23.5 ° N)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9800" y="35814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Tropic of Capricorn             	(23.5 ° S)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15240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Arctic Circle ( 66.5 ° N)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5029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Antarctic Circle 66.5 ° S)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3400" y="9144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North Pole (90 ° N)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2600" y="5943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South Pole (90 ° S)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3810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Axis of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:\Notes and PowerPoints\Unit 8 Climate\Climate and Seasons Packet Pics\Climate and Seasons REAL_Page_16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0"/>
            <a:ext cx="812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6934200" y="3048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365 1/4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248400" y="152400"/>
            <a:ext cx="762000" cy="4476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1066800"/>
            <a:ext cx="2286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H:\Notes and PowerPoints\Unit 8 Climate\Climate and Seasons Packet Pics\Climate and Seasons REAL_Page_14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1828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524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of</a:t>
            </a:r>
          </a:p>
          <a:p>
            <a:r>
              <a:rPr lang="en-US" dirty="0"/>
              <a:t>East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H:\Notes and PowerPoints\Unit 8 Climate\Climate and Seasons Packet Pics\Climate and Seasons REAL_Page_15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chemeClr val="bg1"/>
                </a:solidFill>
              </a:rPr>
              <a:t>Angle of Insolation/ Angle of Incidence</a:t>
            </a:r>
          </a:p>
        </p:txBody>
      </p:sp>
      <p:pic>
        <p:nvPicPr>
          <p:cNvPr id="74754" name="Picture 2" descr="H:\Notes and PowerPoints\Unit 8 Climate\Climate and Seasons Packet Pics\Climate and Seasons REAL_Page_1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46482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Equator (0°)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54102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Spring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53200" y="54102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chemeClr val="bg1"/>
                </a:solidFill>
              </a:rPr>
              <a:t>Angle of Insolation/ Angle of Incidence</a:t>
            </a:r>
          </a:p>
        </p:txBody>
      </p:sp>
      <p:pic>
        <p:nvPicPr>
          <p:cNvPr id="75778" name="Picture 2" descr="H:\Notes and PowerPoints\Unit 8 Climate\Climate and Seasons Packet Pics\Climate and Seasons REAL_Page_1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45720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Tropic of Capricorn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53340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chemeClr val="bg1"/>
                </a:solidFill>
              </a:rPr>
              <a:t>Angle of Insolation/ Angle of Incidence</a:t>
            </a:r>
          </a:p>
        </p:txBody>
      </p:sp>
      <p:pic>
        <p:nvPicPr>
          <p:cNvPr id="76802" name="Picture 2" descr="H:\Notes and PowerPoints\Unit 8 Climate\Climate and Seasons Packet Pics\Climate and Seasons REAL_Page_1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48006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Tropic of Cancer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54864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H:\Notes and PowerPoints\Unit 8 Climate\Climate and Seasons Packet Pics\Climate and Seasons REAL_Page_2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00" y="1524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Number of hours of sunlight.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2133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Latitude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21336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Time of Year (season)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30480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12 hours of daylight everyday, no seasons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44196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Longer daylight = warmer temps.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62400" y="5029200"/>
            <a:ext cx="502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Shorter daylight = cooler temps.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Draw the path of the Sun across the sky for each of the dates of the equinoxes and solstices for NY State.</a:t>
            </a:r>
          </a:p>
        </p:txBody>
      </p:sp>
      <p:pic>
        <p:nvPicPr>
          <p:cNvPr id="80898" name="Picture 2" descr="H:\Notes and PowerPoints\Unit 8 Climate\Climate and Seasons Packet Pics\Climate and Seasons REAL_Page_19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8479219" y="4981985"/>
            <a:ext cx="431585" cy="750600"/>
          </a:xfrm>
          <a:custGeom>
            <a:avLst/>
            <a:gdLst>
              <a:gd name="connsiteX0" fmla="*/ 90350 w 431585"/>
              <a:gd name="connsiteY0" fmla="*/ 23769 h 750600"/>
              <a:gd name="connsiteX1" fmla="*/ 66904 w 431585"/>
              <a:gd name="connsiteY1" fmla="*/ 70661 h 750600"/>
              <a:gd name="connsiteX2" fmla="*/ 43458 w 431585"/>
              <a:gd name="connsiteY2" fmla="*/ 164446 h 750600"/>
              <a:gd name="connsiteX3" fmla="*/ 8289 w 431585"/>
              <a:gd name="connsiteY3" fmla="*/ 246507 h 750600"/>
              <a:gd name="connsiteX4" fmla="*/ 20012 w 431585"/>
              <a:gd name="connsiteY4" fmla="*/ 527861 h 750600"/>
              <a:gd name="connsiteX5" fmla="*/ 31735 w 431585"/>
              <a:gd name="connsiteY5" fmla="*/ 668538 h 750600"/>
              <a:gd name="connsiteX6" fmla="*/ 55181 w 431585"/>
              <a:gd name="connsiteY6" fmla="*/ 738877 h 750600"/>
              <a:gd name="connsiteX7" fmla="*/ 66904 w 431585"/>
              <a:gd name="connsiteY7" fmla="*/ 656815 h 750600"/>
              <a:gd name="connsiteX8" fmla="*/ 43458 w 431585"/>
              <a:gd name="connsiteY8" fmla="*/ 480969 h 750600"/>
              <a:gd name="connsiteX9" fmla="*/ 55181 w 431585"/>
              <a:gd name="connsiteY9" fmla="*/ 129277 h 750600"/>
              <a:gd name="connsiteX10" fmla="*/ 78627 w 431585"/>
              <a:gd name="connsiteY10" fmla="*/ 164446 h 750600"/>
              <a:gd name="connsiteX11" fmla="*/ 113796 w 431585"/>
              <a:gd name="connsiteY11" fmla="*/ 187892 h 750600"/>
              <a:gd name="connsiteX12" fmla="*/ 125519 w 431585"/>
              <a:gd name="connsiteY12" fmla="*/ 234784 h 750600"/>
              <a:gd name="connsiteX13" fmla="*/ 172412 w 431585"/>
              <a:gd name="connsiteY13" fmla="*/ 293400 h 750600"/>
              <a:gd name="connsiteX14" fmla="*/ 219304 w 431585"/>
              <a:gd name="connsiteY14" fmla="*/ 387184 h 750600"/>
              <a:gd name="connsiteX15" fmla="*/ 231027 w 431585"/>
              <a:gd name="connsiteY15" fmla="*/ 422353 h 750600"/>
              <a:gd name="connsiteX16" fmla="*/ 254473 w 431585"/>
              <a:gd name="connsiteY16" fmla="*/ 445800 h 750600"/>
              <a:gd name="connsiteX17" fmla="*/ 289643 w 431585"/>
              <a:gd name="connsiteY17" fmla="*/ 516138 h 750600"/>
              <a:gd name="connsiteX18" fmla="*/ 336535 w 431585"/>
              <a:gd name="connsiteY18" fmla="*/ 609923 h 750600"/>
              <a:gd name="connsiteX19" fmla="*/ 348258 w 431585"/>
              <a:gd name="connsiteY19" fmla="*/ 645092 h 750600"/>
              <a:gd name="connsiteX20" fmla="*/ 371704 w 431585"/>
              <a:gd name="connsiteY20" fmla="*/ 680261 h 750600"/>
              <a:gd name="connsiteX21" fmla="*/ 395150 w 431585"/>
              <a:gd name="connsiteY21" fmla="*/ 645092 h 750600"/>
              <a:gd name="connsiteX22" fmla="*/ 371704 w 431585"/>
              <a:gd name="connsiteY22" fmla="*/ 516138 h 750600"/>
              <a:gd name="connsiteX23" fmla="*/ 348258 w 431585"/>
              <a:gd name="connsiteY23" fmla="*/ 398907 h 750600"/>
              <a:gd name="connsiteX24" fmla="*/ 336535 w 431585"/>
              <a:gd name="connsiteY24" fmla="*/ 164446 h 750600"/>
              <a:gd name="connsiteX25" fmla="*/ 359981 w 431585"/>
              <a:gd name="connsiteY25" fmla="*/ 234784 h 750600"/>
              <a:gd name="connsiteX26" fmla="*/ 383427 w 431585"/>
              <a:gd name="connsiteY26" fmla="*/ 527861 h 750600"/>
              <a:gd name="connsiteX27" fmla="*/ 395150 w 431585"/>
              <a:gd name="connsiteY27" fmla="*/ 563030 h 750600"/>
              <a:gd name="connsiteX28" fmla="*/ 383427 w 431585"/>
              <a:gd name="connsiteY28" fmla="*/ 680261 h 750600"/>
              <a:gd name="connsiteX29" fmla="*/ 348258 w 431585"/>
              <a:gd name="connsiteY29" fmla="*/ 633369 h 750600"/>
              <a:gd name="connsiteX30" fmla="*/ 336535 w 431585"/>
              <a:gd name="connsiteY30" fmla="*/ 598200 h 750600"/>
              <a:gd name="connsiteX31" fmla="*/ 313089 w 431585"/>
              <a:gd name="connsiteY31" fmla="*/ 574753 h 750600"/>
              <a:gd name="connsiteX32" fmla="*/ 289643 w 431585"/>
              <a:gd name="connsiteY32" fmla="*/ 527861 h 750600"/>
              <a:gd name="connsiteX33" fmla="*/ 242750 w 431585"/>
              <a:gd name="connsiteY33" fmla="*/ 469246 h 750600"/>
              <a:gd name="connsiteX34" fmla="*/ 231027 w 431585"/>
              <a:gd name="connsiteY34" fmla="*/ 434077 h 750600"/>
              <a:gd name="connsiteX35" fmla="*/ 207581 w 431585"/>
              <a:gd name="connsiteY35" fmla="*/ 398907 h 750600"/>
              <a:gd name="connsiteX36" fmla="*/ 195858 w 431585"/>
              <a:gd name="connsiteY36" fmla="*/ 363738 h 750600"/>
              <a:gd name="connsiteX37" fmla="*/ 160689 w 431585"/>
              <a:gd name="connsiteY37" fmla="*/ 316846 h 750600"/>
              <a:gd name="connsiteX38" fmla="*/ 113796 w 431585"/>
              <a:gd name="connsiteY38" fmla="*/ 246507 h 750600"/>
              <a:gd name="connsiteX39" fmla="*/ 90350 w 431585"/>
              <a:gd name="connsiteY39" fmla="*/ 211338 h 750600"/>
              <a:gd name="connsiteX40" fmla="*/ 55181 w 431585"/>
              <a:gd name="connsiteY40" fmla="*/ 199615 h 750600"/>
              <a:gd name="connsiteX41" fmla="*/ 20012 w 431585"/>
              <a:gd name="connsiteY41" fmla="*/ 211338 h 750600"/>
              <a:gd name="connsiteX42" fmla="*/ 31735 w 431585"/>
              <a:gd name="connsiteY42" fmla="*/ 527861 h 750600"/>
              <a:gd name="connsiteX43" fmla="*/ 55181 w 431585"/>
              <a:gd name="connsiteY43" fmla="*/ 691984 h 750600"/>
              <a:gd name="connsiteX44" fmla="*/ 43458 w 431585"/>
              <a:gd name="connsiteY44" fmla="*/ 527861 h 750600"/>
              <a:gd name="connsiteX45" fmla="*/ 55181 w 431585"/>
              <a:gd name="connsiteY45" fmla="*/ 305123 h 750600"/>
              <a:gd name="connsiteX46" fmla="*/ 66904 w 431585"/>
              <a:gd name="connsiteY46" fmla="*/ 234784 h 750600"/>
              <a:gd name="connsiteX47" fmla="*/ 78627 w 431585"/>
              <a:gd name="connsiteY47" fmla="*/ 152723 h 750600"/>
              <a:gd name="connsiteX48" fmla="*/ 102073 w 431585"/>
              <a:gd name="connsiteY48" fmla="*/ 199615 h 750600"/>
              <a:gd name="connsiteX49" fmla="*/ 137243 w 431585"/>
              <a:gd name="connsiteY49" fmla="*/ 246507 h 750600"/>
              <a:gd name="connsiteX50" fmla="*/ 148966 w 431585"/>
              <a:gd name="connsiteY50" fmla="*/ 281677 h 750600"/>
              <a:gd name="connsiteX51" fmla="*/ 172412 w 431585"/>
              <a:gd name="connsiteY51" fmla="*/ 316846 h 750600"/>
              <a:gd name="connsiteX52" fmla="*/ 184135 w 431585"/>
              <a:gd name="connsiteY52" fmla="*/ 352015 h 750600"/>
              <a:gd name="connsiteX53" fmla="*/ 219304 w 431585"/>
              <a:gd name="connsiteY53" fmla="*/ 375461 h 750600"/>
              <a:gd name="connsiteX54" fmla="*/ 242750 w 431585"/>
              <a:gd name="connsiteY54" fmla="*/ 410630 h 750600"/>
              <a:gd name="connsiteX55" fmla="*/ 301366 w 431585"/>
              <a:gd name="connsiteY55" fmla="*/ 469246 h 750600"/>
              <a:gd name="connsiteX56" fmla="*/ 324812 w 431585"/>
              <a:gd name="connsiteY56" fmla="*/ 516138 h 750600"/>
              <a:gd name="connsiteX57" fmla="*/ 359981 w 431585"/>
              <a:gd name="connsiteY57" fmla="*/ 539584 h 750600"/>
              <a:gd name="connsiteX58" fmla="*/ 383427 w 431585"/>
              <a:gd name="connsiteY58" fmla="*/ 609923 h 750600"/>
              <a:gd name="connsiteX59" fmla="*/ 395150 w 431585"/>
              <a:gd name="connsiteY59" fmla="*/ 645092 h 750600"/>
              <a:gd name="connsiteX60" fmla="*/ 395150 w 431585"/>
              <a:gd name="connsiteY60" fmla="*/ 281677 h 750600"/>
              <a:gd name="connsiteX61" fmla="*/ 371704 w 431585"/>
              <a:gd name="connsiteY61" fmla="*/ 152723 h 750600"/>
              <a:gd name="connsiteX62" fmla="*/ 348258 w 431585"/>
              <a:gd name="connsiteY62" fmla="*/ 340292 h 750600"/>
              <a:gd name="connsiteX63" fmla="*/ 359981 w 431585"/>
              <a:gd name="connsiteY63" fmla="*/ 645092 h 750600"/>
              <a:gd name="connsiteX64" fmla="*/ 371704 w 431585"/>
              <a:gd name="connsiteY64" fmla="*/ 211338 h 750600"/>
              <a:gd name="connsiteX65" fmla="*/ 383427 w 431585"/>
              <a:gd name="connsiteY65" fmla="*/ 316846 h 750600"/>
              <a:gd name="connsiteX66" fmla="*/ 395150 w 431585"/>
              <a:gd name="connsiteY66" fmla="*/ 387184 h 750600"/>
              <a:gd name="connsiteX67" fmla="*/ 406873 w 431585"/>
              <a:gd name="connsiteY67" fmla="*/ 574753 h 750600"/>
              <a:gd name="connsiteX68" fmla="*/ 395150 w 431585"/>
              <a:gd name="connsiteY68" fmla="*/ 633369 h 750600"/>
              <a:gd name="connsiteX69" fmla="*/ 383427 w 431585"/>
              <a:gd name="connsiteY69" fmla="*/ 480969 h 750600"/>
              <a:gd name="connsiteX70" fmla="*/ 371704 w 431585"/>
              <a:gd name="connsiteY70" fmla="*/ 387184 h 750600"/>
              <a:gd name="connsiteX71" fmla="*/ 359981 w 431585"/>
              <a:gd name="connsiteY71" fmla="*/ 141000 h 750600"/>
              <a:gd name="connsiteX72" fmla="*/ 348258 w 431585"/>
              <a:gd name="connsiteY72" fmla="*/ 23769 h 750600"/>
              <a:gd name="connsiteX73" fmla="*/ 359981 w 431585"/>
              <a:gd name="connsiteY73" fmla="*/ 94107 h 750600"/>
              <a:gd name="connsiteX74" fmla="*/ 348258 w 431585"/>
              <a:gd name="connsiteY74" fmla="*/ 598200 h 750600"/>
              <a:gd name="connsiteX75" fmla="*/ 313089 w 431585"/>
              <a:gd name="connsiteY75" fmla="*/ 574753 h 750600"/>
              <a:gd name="connsiteX76" fmla="*/ 277919 w 431585"/>
              <a:gd name="connsiteY76" fmla="*/ 527861 h 750600"/>
              <a:gd name="connsiteX77" fmla="*/ 242750 w 431585"/>
              <a:gd name="connsiteY77" fmla="*/ 492692 h 750600"/>
              <a:gd name="connsiteX78" fmla="*/ 195858 w 431585"/>
              <a:gd name="connsiteY78" fmla="*/ 422353 h 750600"/>
              <a:gd name="connsiteX79" fmla="*/ 184135 w 431585"/>
              <a:gd name="connsiteY79" fmla="*/ 387184 h 750600"/>
              <a:gd name="connsiteX80" fmla="*/ 160689 w 431585"/>
              <a:gd name="connsiteY80" fmla="*/ 352015 h 750600"/>
              <a:gd name="connsiteX81" fmla="*/ 137243 w 431585"/>
              <a:gd name="connsiteY81" fmla="*/ 281677 h 750600"/>
              <a:gd name="connsiteX82" fmla="*/ 102073 w 431585"/>
              <a:gd name="connsiteY82" fmla="*/ 211338 h 750600"/>
              <a:gd name="connsiteX83" fmla="*/ 66904 w 431585"/>
              <a:gd name="connsiteY83" fmla="*/ 199615 h 750600"/>
              <a:gd name="connsiteX84" fmla="*/ 31735 w 431585"/>
              <a:gd name="connsiteY84" fmla="*/ 246507 h 750600"/>
              <a:gd name="connsiteX85" fmla="*/ 8289 w 431585"/>
              <a:gd name="connsiteY85" fmla="*/ 363738 h 750600"/>
              <a:gd name="connsiteX86" fmla="*/ 20012 w 431585"/>
              <a:gd name="connsiteY86" fmla="*/ 656815 h 750600"/>
              <a:gd name="connsiteX87" fmla="*/ 31735 w 431585"/>
              <a:gd name="connsiteY87" fmla="*/ 715430 h 750600"/>
              <a:gd name="connsiteX88" fmla="*/ 55181 w 431585"/>
              <a:gd name="connsiteY88" fmla="*/ 750600 h 750600"/>
              <a:gd name="connsiteX89" fmla="*/ 66904 w 431585"/>
              <a:gd name="connsiteY89" fmla="*/ 176169 h 750600"/>
              <a:gd name="connsiteX90" fmla="*/ 78627 w 431585"/>
              <a:gd name="connsiteY90" fmla="*/ 234784 h 750600"/>
              <a:gd name="connsiteX91" fmla="*/ 102073 w 431585"/>
              <a:gd name="connsiteY91" fmla="*/ 293400 h 750600"/>
              <a:gd name="connsiteX92" fmla="*/ 137243 w 431585"/>
              <a:gd name="connsiteY92" fmla="*/ 328569 h 750600"/>
              <a:gd name="connsiteX93" fmla="*/ 184135 w 431585"/>
              <a:gd name="connsiteY93" fmla="*/ 410630 h 750600"/>
              <a:gd name="connsiteX94" fmla="*/ 231027 w 431585"/>
              <a:gd name="connsiteY94" fmla="*/ 457523 h 750600"/>
              <a:gd name="connsiteX95" fmla="*/ 313089 w 431585"/>
              <a:gd name="connsiteY95" fmla="*/ 551307 h 750600"/>
              <a:gd name="connsiteX96" fmla="*/ 336535 w 431585"/>
              <a:gd name="connsiteY96" fmla="*/ 586477 h 750600"/>
              <a:gd name="connsiteX97" fmla="*/ 371704 w 431585"/>
              <a:gd name="connsiteY97" fmla="*/ 609923 h 750600"/>
              <a:gd name="connsiteX98" fmla="*/ 383427 w 431585"/>
              <a:gd name="connsiteY98" fmla="*/ 645092 h 750600"/>
              <a:gd name="connsiteX99" fmla="*/ 371704 w 431585"/>
              <a:gd name="connsiteY99" fmla="*/ 176169 h 75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1585" h="750600">
                <a:moveTo>
                  <a:pt x="90350" y="23769"/>
                </a:moveTo>
                <a:cubicBezTo>
                  <a:pt x="82535" y="39400"/>
                  <a:pt x="72430" y="54082"/>
                  <a:pt x="66904" y="70661"/>
                </a:cubicBezTo>
                <a:cubicBezTo>
                  <a:pt x="39381" y="153230"/>
                  <a:pt x="69778" y="103034"/>
                  <a:pt x="43458" y="164446"/>
                </a:cubicBezTo>
                <a:cubicBezTo>
                  <a:pt x="0" y="265849"/>
                  <a:pt x="35782" y="164029"/>
                  <a:pt x="8289" y="246507"/>
                </a:cubicBezTo>
                <a:cubicBezTo>
                  <a:pt x="12197" y="340292"/>
                  <a:pt x="14805" y="434139"/>
                  <a:pt x="20012" y="527861"/>
                </a:cubicBezTo>
                <a:cubicBezTo>
                  <a:pt x="22622" y="574843"/>
                  <a:pt x="23999" y="622123"/>
                  <a:pt x="31735" y="668538"/>
                </a:cubicBezTo>
                <a:cubicBezTo>
                  <a:pt x="35798" y="692916"/>
                  <a:pt x="55181" y="738877"/>
                  <a:pt x="55181" y="738877"/>
                </a:cubicBezTo>
                <a:cubicBezTo>
                  <a:pt x="59089" y="711523"/>
                  <a:pt x="66904" y="684447"/>
                  <a:pt x="66904" y="656815"/>
                </a:cubicBezTo>
                <a:cubicBezTo>
                  <a:pt x="66904" y="613770"/>
                  <a:pt x="51361" y="528385"/>
                  <a:pt x="43458" y="480969"/>
                </a:cubicBezTo>
                <a:cubicBezTo>
                  <a:pt x="39861" y="412624"/>
                  <a:pt x="12311" y="215017"/>
                  <a:pt x="55181" y="129277"/>
                </a:cubicBezTo>
                <a:cubicBezTo>
                  <a:pt x="61482" y="116675"/>
                  <a:pt x="68664" y="154483"/>
                  <a:pt x="78627" y="164446"/>
                </a:cubicBezTo>
                <a:cubicBezTo>
                  <a:pt x="88590" y="174409"/>
                  <a:pt x="102073" y="180077"/>
                  <a:pt x="113796" y="187892"/>
                </a:cubicBezTo>
                <a:cubicBezTo>
                  <a:pt x="117704" y="203523"/>
                  <a:pt x="119172" y="219975"/>
                  <a:pt x="125519" y="234784"/>
                </a:cubicBezTo>
                <a:cubicBezTo>
                  <a:pt x="160711" y="316896"/>
                  <a:pt x="134600" y="230379"/>
                  <a:pt x="172412" y="293400"/>
                </a:cubicBezTo>
                <a:cubicBezTo>
                  <a:pt x="190394" y="323371"/>
                  <a:pt x="208251" y="354026"/>
                  <a:pt x="219304" y="387184"/>
                </a:cubicBezTo>
                <a:cubicBezTo>
                  <a:pt x="223212" y="398907"/>
                  <a:pt x="224669" y="411757"/>
                  <a:pt x="231027" y="422353"/>
                </a:cubicBezTo>
                <a:cubicBezTo>
                  <a:pt x="236714" y="431831"/>
                  <a:pt x="246658" y="437984"/>
                  <a:pt x="254473" y="445800"/>
                </a:cubicBezTo>
                <a:cubicBezTo>
                  <a:pt x="278246" y="517118"/>
                  <a:pt x="250682" y="444711"/>
                  <a:pt x="289643" y="516138"/>
                </a:cubicBezTo>
                <a:cubicBezTo>
                  <a:pt x="306380" y="546822"/>
                  <a:pt x="325482" y="576765"/>
                  <a:pt x="336535" y="609923"/>
                </a:cubicBezTo>
                <a:cubicBezTo>
                  <a:pt x="340443" y="621646"/>
                  <a:pt x="342732" y="634039"/>
                  <a:pt x="348258" y="645092"/>
                </a:cubicBezTo>
                <a:cubicBezTo>
                  <a:pt x="354559" y="657694"/>
                  <a:pt x="363889" y="668538"/>
                  <a:pt x="371704" y="680261"/>
                </a:cubicBezTo>
                <a:cubicBezTo>
                  <a:pt x="379519" y="668538"/>
                  <a:pt x="393874" y="659123"/>
                  <a:pt x="395150" y="645092"/>
                </a:cubicBezTo>
                <a:cubicBezTo>
                  <a:pt x="403128" y="557337"/>
                  <a:pt x="385061" y="574021"/>
                  <a:pt x="371704" y="516138"/>
                </a:cubicBezTo>
                <a:cubicBezTo>
                  <a:pt x="362743" y="477308"/>
                  <a:pt x="348258" y="398907"/>
                  <a:pt x="348258" y="398907"/>
                </a:cubicBezTo>
                <a:cubicBezTo>
                  <a:pt x="344350" y="320753"/>
                  <a:pt x="311790" y="90210"/>
                  <a:pt x="336535" y="164446"/>
                </a:cubicBezTo>
                <a:lnTo>
                  <a:pt x="359981" y="234784"/>
                </a:lnTo>
                <a:cubicBezTo>
                  <a:pt x="365205" y="334040"/>
                  <a:pt x="361958" y="431251"/>
                  <a:pt x="383427" y="527861"/>
                </a:cubicBezTo>
                <a:cubicBezTo>
                  <a:pt x="386108" y="539924"/>
                  <a:pt x="391242" y="551307"/>
                  <a:pt x="395150" y="563030"/>
                </a:cubicBezTo>
                <a:cubicBezTo>
                  <a:pt x="391242" y="602107"/>
                  <a:pt x="405211" y="647585"/>
                  <a:pt x="383427" y="680261"/>
                </a:cubicBezTo>
                <a:cubicBezTo>
                  <a:pt x="372589" y="696518"/>
                  <a:pt x="357952" y="650333"/>
                  <a:pt x="348258" y="633369"/>
                </a:cubicBezTo>
                <a:cubicBezTo>
                  <a:pt x="342127" y="622640"/>
                  <a:pt x="342893" y="608796"/>
                  <a:pt x="336535" y="598200"/>
                </a:cubicBezTo>
                <a:cubicBezTo>
                  <a:pt x="330848" y="588722"/>
                  <a:pt x="319220" y="583950"/>
                  <a:pt x="313089" y="574753"/>
                </a:cubicBezTo>
                <a:cubicBezTo>
                  <a:pt x="303395" y="560212"/>
                  <a:pt x="299337" y="542401"/>
                  <a:pt x="289643" y="527861"/>
                </a:cubicBezTo>
                <a:cubicBezTo>
                  <a:pt x="246026" y="462437"/>
                  <a:pt x="285339" y="554423"/>
                  <a:pt x="242750" y="469246"/>
                </a:cubicBezTo>
                <a:cubicBezTo>
                  <a:pt x="237224" y="458193"/>
                  <a:pt x="236553" y="445130"/>
                  <a:pt x="231027" y="434077"/>
                </a:cubicBezTo>
                <a:cubicBezTo>
                  <a:pt x="224726" y="421475"/>
                  <a:pt x="213882" y="411509"/>
                  <a:pt x="207581" y="398907"/>
                </a:cubicBezTo>
                <a:cubicBezTo>
                  <a:pt x="202055" y="387854"/>
                  <a:pt x="201989" y="374467"/>
                  <a:pt x="195858" y="363738"/>
                </a:cubicBezTo>
                <a:cubicBezTo>
                  <a:pt x="186164" y="346774"/>
                  <a:pt x="171894" y="332852"/>
                  <a:pt x="160689" y="316846"/>
                </a:cubicBezTo>
                <a:cubicBezTo>
                  <a:pt x="144529" y="293761"/>
                  <a:pt x="129427" y="269953"/>
                  <a:pt x="113796" y="246507"/>
                </a:cubicBezTo>
                <a:cubicBezTo>
                  <a:pt x="105981" y="234784"/>
                  <a:pt x="103716" y="215793"/>
                  <a:pt x="90350" y="211338"/>
                </a:cubicBezTo>
                <a:lnTo>
                  <a:pt x="55181" y="199615"/>
                </a:lnTo>
                <a:cubicBezTo>
                  <a:pt x="43458" y="203523"/>
                  <a:pt x="20892" y="199012"/>
                  <a:pt x="20012" y="211338"/>
                </a:cubicBezTo>
                <a:cubicBezTo>
                  <a:pt x="12490" y="316650"/>
                  <a:pt x="26036" y="422435"/>
                  <a:pt x="31735" y="527861"/>
                </a:cubicBezTo>
                <a:cubicBezTo>
                  <a:pt x="37249" y="629876"/>
                  <a:pt x="37138" y="619812"/>
                  <a:pt x="55181" y="691984"/>
                </a:cubicBezTo>
                <a:cubicBezTo>
                  <a:pt x="51273" y="637276"/>
                  <a:pt x="43458" y="582708"/>
                  <a:pt x="43458" y="527861"/>
                </a:cubicBezTo>
                <a:cubicBezTo>
                  <a:pt x="43458" y="453512"/>
                  <a:pt x="49252" y="379235"/>
                  <a:pt x="55181" y="305123"/>
                </a:cubicBezTo>
                <a:cubicBezTo>
                  <a:pt x="57077" y="281429"/>
                  <a:pt x="63290" y="258277"/>
                  <a:pt x="66904" y="234784"/>
                </a:cubicBezTo>
                <a:cubicBezTo>
                  <a:pt x="71106" y="207474"/>
                  <a:pt x="74719" y="180077"/>
                  <a:pt x="78627" y="152723"/>
                </a:cubicBezTo>
                <a:cubicBezTo>
                  <a:pt x="86442" y="168354"/>
                  <a:pt x="92811" y="184796"/>
                  <a:pt x="102073" y="199615"/>
                </a:cubicBezTo>
                <a:cubicBezTo>
                  <a:pt x="112429" y="216184"/>
                  <a:pt x="127549" y="229543"/>
                  <a:pt x="137243" y="246507"/>
                </a:cubicBezTo>
                <a:cubicBezTo>
                  <a:pt x="143374" y="257236"/>
                  <a:pt x="143440" y="270624"/>
                  <a:pt x="148966" y="281677"/>
                </a:cubicBezTo>
                <a:cubicBezTo>
                  <a:pt x="155267" y="294279"/>
                  <a:pt x="166111" y="304244"/>
                  <a:pt x="172412" y="316846"/>
                </a:cubicBezTo>
                <a:cubicBezTo>
                  <a:pt x="177938" y="327899"/>
                  <a:pt x="176416" y="342366"/>
                  <a:pt x="184135" y="352015"/>
                </a:cubicBezTo>
                <a:cubicBezTo>
                  <a:pt x="192937" y="363017"/>
                  <a:pt x="207581" y="367646"/>
                  <a:pt x="219304" y="375461"/>
                </a:cubicBezTo>
                <a:cubicBezTo>
                  <a:pt x="227119" y="387184"/>
                  <a:pt x="233472" y="400027"/>
                  <a:pt x="242750" y="410630"/>
                </a:cubicBezTo>
                <a:cubicBezTo>
                  <a:pt x="260946" y="431425"/>
                  <a:pt x="301366" y="469246"/>
                  <a:pt x="301366" y="469246"/>
                </a:cubicBezTo>
                <a:cubicBezTo>
                  <a:pt x="309181" y="484877"/>
                  <a:pt x="313624" y="502713"/>
                  <a:pt x="324812" y="516138"/>
                </a:cubicBezTo>
                <a:cubicBezTo>
                  <a:pt x="333832" y="526962"/>
                  <a:pt x="352514" y="527636"/>
                  <a:pt x="359981" y="539584"/>
                </a:cubicBezTo>
                <a:cubicBezTo>
                  <a:pt x="373080" y="560542"/>
                  <a:pt x="375612" y="586477"/>
                  <a:pt x="383427" y="609923"/>
                </a:cubicBezTo>
                <a:lnTo>
                  <a:pt x="395150" y="645092"/>
                </a:lnTo>
                <a:cubicBezTo>
                  <a:pt x="431585" y="499353"/>
                  <a:pt x="413336" y="590835"/>
                  <a:pt x="395150" y="281677"/>
                </a:cubicBezTo>
                <a:cubicBezTo>
                  <a:pt x="391919" y="226747"/>
                  <a:pt x="383849" y="201301"/>
                  <a:pt x="371704" y="152723"/>
                </a:cubicBezTo>
                <a:cubicBezTo>
                  <a:pt x="357761" y="222439"/>
                  <a:pt x="348258" y="259129"/>
                  <a:pt x="348258" y="340292"/>
                </a:cubicBezTo>
                <a:cubicBezTo>
                  <a:pt x="348258" y="441967"/>
                  <a:pt x="356073" y="543492"/>
                  <a:pt x="359981" y="645092"/>
                </a:cubicBezTo>
                <a:cubicBezTo>
                  <a:pt x="363889" y="500507"/>
                  <a:pt x="361399" y="355608"/>
                  <a:pt x="371704" y="211338"/>
                </a:cubicBezTo>
                <a:cubicBezTo>
                  <a:pt x="374225" y="176042"/>
                  <a:pt x="378750" y="281771"/>
                  <a:pt x="383427" y="316846"/>
                </a:cubicBezTo>
                <a:cubicBezTo>
                  <a:pt x="386568" y="340407"/>
                  <a:pt x="391242" y="363738"/>
                  <a:pt x="395150" y="387184"/>
                </a:cubicBezTo>
                <a:cubicBezTo>
                  <a:pt x="399058" y="449707"/>
                  <a:pt x="406873" y="512108"/>
                  <a:pt x="406873" y="574753"/>
                </a:cubicBezTo>
                <a:cubicBezTo>
                  <a:pt x="406873" y="594679"/>
                  <a:pt x="399983" y="652700"/>
                  <a:pt x="395150" y="633369"/>
                </a:cubicBezTo>
                <a:cubicBezTo>
                  <a:pt x="382793" y="583940"/>
                  <a:pt x="388257" y="531690"/>
                  <a:pt x="383427" y="480969"/>
                </a:cubicBezTo>
                <a:cubicBezTo>
                  <a:pt x="380440" y="449606"/>
                  <a:pt x="375612" y="418446"/>
                  <a:pt x="371704" y="387184"/>
                </a:cubicBezTo>
                <a:cubicBezTo>
                  <a:pt x="367796" y="305123"/>
                  <a:pt x="365270" y="222984"/>
                  <a:pt x="359981" y="141000"/>
                </a:cubicBezTo>
                <a:cubicBezTo>
                  <a:pt x="357453" y="101810"/>
                  <a:pt x="348258" y="63041"/>
                  <a:pt x="348258" y="23769"/>
                </a:cubicBezTo>
                <a:cubicBezTo>
                  <a:pt x="348258" y="0"/>
                  <a:pt x="356073" y="70661"/>
                  <a:pt x="359981" y="94107"/>
                </a:cubicBezTo>
                <a:cubicBezTo>
                  <a:pt x="356073" y="262138"/>
                  <a:pt x="364578" y="430918"/>
                  <a:pt x="348258" y="598200"/>
                </a:cubicBezTo>
                <a:cubicBezTo>
                  <a:pt x="346890" y="612223"/>
                  <a:pt x="323052" y="584716"/>
                  <a:pt x="313089" y="574753"/>
                </a:cubicBezTo>
                <a:cubicBezTo>
                  <a:pt x="299273" y="560937"/>
                  <a:pt x="290635" y="542696"/>
                  <a:pt x="277919" y="527861"/>
                </a:cubicBezTo>
                <a:cubicBezTo>
                  <a:pt x="267130" y="515273"/>
                  <a:pt x="254473" y="504415"/>
                  <a:pt x="242750" y="492692"/>
                </a:cubicBezTo>
                <a:cubicBezTo>
                  <a:pt x="214876" y="409069"/>
                  <a:pt x="254400" y="510168"/>
                  <a:pt x="195858" y="422353"/>
                </a:cubicBezTo>
                <a:cubicBezTo>
                  <a:pt x="189004" y="412071"/>
                  <a:pt x="189661" y="398237"/>
                  <a:pt x="184135" y="387184"/>
                </a:cubicBezTo>
                <a:cubicBezTo>
                  <a:pt x="177834" y="374582"/>
                  <a:pt x="166411" y="364890"/>
                  <a:pt x="160689" y="352015"/>
                </a:cubicBezTo>
                <a:cubicBezTo>
                  <a:pt x="150652" y="329431"/>
                  <a:pt x="145058" y="305123"/>
                  <a:pt x="137243" y="281677"/>
                </a:cubicBezTo>
                <a:cubicBezTo>
                  <a:pt x="129521" y="258510"/>
                  <a:pt x="122731" y="227865"/>
                  <a:pt x="102073" y="211338"/>
                </a:cubicBezTo>
                <a:cubicBezTo>
                  <a:pt x="92424" y="203619"/>
                  <a:pt x="78627" y="203523"/>
                  <a:pt x="66904" y="199615"/>
                </a:cubicBezTo>
                <a:cubicBezTo>
                  <a:pt x="55181" y="215246"/>
                  <a:pt x="40473" y="229031"/>
                  <a:pt x="31735" y="246507"/>
                </a:cubicBezTo>
                <a:cubicBezTo>
                  <a:pt x="22991" y="263994"/>
                  <a:pt x="9761" y="354907"/>
                  <a:pt x="8289" y="363738"/>
                </a:cubicBezTo>
                <a:cubicBezTo>
                  <a:pt x="12197" y="461430"/>
                  <a:pt x="13508" y="559261"/>
                  <a:pt x="20012" y="656815"/>
                </a:cubicBezTo>
                <a:cubicBezTo>
                  <a:pt x="21337" y="676696"/>
                  <a:pt x="24739" y="696773"/>
                  <a:pt x="31735" y="715430"/>
                </a:cubicBezTo>
                <a:cubicBezTo>
                  <a:pt x="36682" y="728622"/>
                  <a:pt x="47366" y="738877"/>
                  <a:pt x="55181" y="750600"/>
                </a:cubicBezTo>
                <a:cubicBezTo>
                  <a:pt x="59089" y="559123"/>
                  <a:pt x="58208" y="367488"/>
                  <a:pt x="66904" y="176169"/>
                </a:cubicBezTo>
                <a:cubicBezTo>
                  <a:pt x="67809" y="156264"/>
                  <a:pt x="72902" y="215699"/>
                  <a:pt x="78627" y="234784"/>
                </a:cubicBezTo>
                <a:cubicBezTo>
                  <a:pt x="84674" y="254940"/>
                  <a:pt x="90920" y="275555"/>
                  <a:pt x="102073" y="293400"/>
                </a:cubicBezTo>
                <a:cubicBezTo>
                  <a:pt x="110860" y="307459"/>
                  <a:pt x="126629" y="315833"/>
                  <a:pt x="137243" y="328569"/>
                </a:cubicBezTo>
                <a:cubicBezTo>
                  <a:pt x="215713" y="422731"/>
                  <a:pt x="98163" y="296000"/>
                  <a:pt x="184135" y="410630"/>
                </a:cubicBezTo>
                <a:cubicBezTo>
                  <a:pt x="197398" y="428314"/>
                  <a:pt x="217218" y="440262"/>
                  <a:pt x="231027" y="457523"/>
                </a:cubicBezTo>
                <a:cubicBezTo>
                  <a:pt x="309178" y="555213"/>
                  <a:pt x="242751" y="504416"/>
                  <a:pt x="313089" y="551307"/>
                </a:cubicBezTo>
                <a:cubicBezTo>
                  <a:pt x="320904" y="563030"/>
                  <a:pt x="326572" y="576514"/>
                  <a:pt x="336535" y="586477"/>
                </a:cubicBezTo>
                <a:cubicBezTo>
                  <a:pt x="346498" y="596440"/>
                  <a:pt x="362902" y="598921"/>
                  <a:pt x="371704" y="609923"/>
                </a:cubicBezTo>
                <a:cubicBezTo>
                  <a:pt x="379423" y="619572"/>
                  <a:pt x="379519" y="633369"/>
                  <a:pt x="383427" y="645092"/>
                </a:cubicBezTo>
                <a:cubicBezTo>
                  <a:pt x="363612" y="387495"/>
                  <a:pt x="371704" y="543642"/>
                  <a:pt x="371704" y="176169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709509" y="2801324"/>
            <a:ext cx="391137" cy="412870"/>
          </a:xfrm>
          <a:custGeom>
            <a:avLst/>
            <a:gdLst>
              <a:gd name="connsiteX0" fmla="*/ 168399 w 391137"/>
              <a:gd name="connsiteY0" fmla="*/ 223230 h 412870"/>
              <a:gd name="connsiteX1" fmla="*/ 144953 w 391137"/>
              <a:gd name="connsiteY1" fmla="*/ 293568 h 412870"/>
              <a:gd name="connsiteX2" fmla="*/ 156676 w 391137"/>
              <a:gd name="connsiteY2" fmla="*/ 281845 h 412870"/>
              <a:gd name="connsiteX3" fmla="*/ 180122 w 391137"/>
              <a:gd name="connsiteY3" fmla="*/ 246676 h 412870"/>
              <a:gd name="connsiteX4" fmla="*/ 191845 w 391137"/>
              <a:gd name="connsiteY4" fmla="*/ 199784 h 412870"/>
              <a:gd name="connsiteX5" fmla="*/ 203568 w 391137"/>
              <a:gd name="connsiteY5" fmla="*/ 12214 h 412870"/>
              <a:gd name="connsiteX6" fmla="*/ 215291 w 391137"/>
              <a:gd name="connsiteY6" fmla="*/ 47384 h 412870"/>
              <a:gd name="connsiteX7" fmla="*/ 273906 w 391137"/>
              <a:gd name="connsiteY7" fmla="*/ 117722 h 412870"/>
              <a:gd name="connsiteX8" fmla="*/ 320799 w 391137"/>
              <a:gd name="connsiteY8" fmla="*/ 281845 h 412870"/>
              <a:gd name="connsiteX9" fmla="*/ 332522 w 391137"/>
              <a:gd name="connsiteY9" fmla="*/ 328738 h 412870"/>
              <a:gd name="connsiteX10" fmla="*/ 344245 w 391137"/>
              <a:gd name="connsiteY10" fmla="*/ 399076 h 412870"/>
              <a:gd name="connsiteX11" fmla="*/ 309076 w 391137"/>
              <a:gd name="connsiteY11" fmla="*/ 363907 h 412870"/>
              <a:gd name="connsiteX12" fmla="*/ 262183 w 391137"/>
              <a:gd name="connsiteY12" fmla="*/ 340461 h 412870"/>
              <a:gd name="connsiteX13" fmla="*/ 156676 w 391137"/>
              <a:gd name="connsiteY13" fmla="*/ 281845 h 412870"/>
              <a:gd name="connsiteX14" fmla="*/ 133229 w 391137"/>
              <a:gd name="connsiteY14" fmla="*/ 258399 h 412870"/>
              <a:gd name="connsiteX15" fmla="*/ 51168 w 391137"/>
              <a:gd name="connsiteY15" fmla="*/ 211507 h 412870"/>
              <a:gd name="connsiteX16" fmla="*/ 27722 w 391137"/>
              <a:gd name="connsiteY16" fmla="*/ 176338 h 412870"/>
              <a:gd name="connsiteX17" fmla="*/ 62891 w 391137"/>
              <a:gd name="connsiteY17" fmla="*/ 164614 h 412870"/>
              <a:gd name="connsiteX18" fmla="*/ 133229 w 391137"/>
              <a:gd name="connsiteY18" fmla="*/ 188061 h 412870"/>
              <a:gd name="connsiteX19" fmla="*/ 332522 w 391137"/>
              <a:gd name="connsiteY19" fmla="*/ 199784 h 412870"/>
              <a:gd name="connsiteX20" fmla="*/ 262183 w 391137"/>
              <a:gd name="connsiteY20" fmla="*/ 246676 h 412870"/>
              <a:gd name="connsiteX21" fmla="*/ 227014 w 391137"/>
              <a:gd name="connsiteY21" fmla="*/ 281845 h 412870"/>
              <a:gd name="connsiteX22" fmla="*/ 191845 w 391137"/>
              <a:gd name="connsiteY22" fmla="*/ 305291 h 412870"/>
              <a:gd name="connsiteX23" fmla="*/ 144953 w 391137"/>
              <a:gd name="connsiteY23" fmla="*/ 363907 h 412870"/>
              <a:gd name="connsiteX24" fmla="*/ 121506 w 391137"/>
              <a:gd name="connsiteY24" fmla="*/ 387353 h 412870"/>
              <a:gd name="connsiteX25" fmla="*/ 133229 w 391137"/>
              <a:gd name="connsiteY25" fmla="*/ 340461 h 412870"/>
              <a:gd name="connsiteX26" fmla="*/ 144953 w 391137"/>
              <a:gd name="connsiteY26" fmla="*/ 305291 h 412870"/>
              <a:gd name="connsiteX27" fmla="*/ 156676 w 391137"/>
              <a:gd name="connsiteY27" fmla="*/ 141168 h 412870"/>
              <a:gd name="connsiteX28" fmla="*/ 203568 w 391137"/>
              <a:gd name="connsiteY28" fmla="*/ 491 h 412870"/>
              <a:gd name="connsiteX29" fmla="*/ 285629 w 391137"/>
              <a:gd name="connsiteY29" fmla="*/ 105999 h 412870"/>
              <a:gd name="connsiteX30" fmla="*/ 309076 w 391137"/>
              <a:gd name="connsiteY30" fmla="*/ 176338 h 412870"/>
              <a:gd name="connsiteX31" fmla="*/ 332522 w 391137"/>
              <a:gd name="connsiteY31" fmla="*/ 246676 h 412870"/>
              <a:gd name="connsiteX32" fmla="*/ 344245 w 391137"/>
              <a:gd name="connsiteY32" fmla="*/ 281845 h 412870"/>
              <a:gd name="connsiteX33" fmla="*/ 355968 w 391137"/>
              <a:gd name="connsiteY33" fmla="*/ 352184 h 412870"/>
              <a:gd name="connsiteX34" fmla="*/ 367691 w 391137"/>
              <a:gd name="connsiteY34" fmla="*/ 387353 h 412870"/>
              <a:gd name="connsiteX35" fmla="*/ 297353 w 391137"/>
              <a:gd name="connsiteY35" fmla="*/ 363907 h 412870"/>
              <a:gd name="connsiteX36" fmla="*/ 262183 w 391137"/>
              <a:gd name="connsiteY36" fmla="*/ 352184 h 412870"/>
              <a:gd name="connsiteX37" fmla="*/ 227014 w 391137"/>
              <a:gd name="connsiteY37" fmla="*/ 340461 h 412870"/>
              <a:gd name="connsiteX38" fmla="*/ 191845 w 391137"/>
              <a:gd name="connsiteY38" fmla="*/ 328738 h 412870"/>
              <a:gd name="connsiteX39" fmla="*/ 86337 w 391137"/>
              <a:gd name="connsiteY39" fmla="*/ 270122 h 412870"/>
              <a:gd name="connsiteX40" fmla="*/ 39445 w 391137"/>
              <a:gd name="connsiteY40" fmla="*/ 199784 h 412870"/>
              <a:gd name="connsiteX41" fmla="*/ 74614 w 391137"/>
              <a:gd name="connsiteY41" fmla="*/ 188061 h 412870"/>
              <a:gd name="connsiteX42" fmla="*/ 273906 w 391137"/>
              <a:gd name="connsiteY42" fmla="*/ 188061 h 412870"/>
              <a:gd name="connsiteX43" fmla="*/ 391137 w 391137"/>
              <a:gd name="connsiteY43" fmla="*/ 199784 h 412870"/>
              <a:gd name="connsiteX44" fmla="*/ 320799 w 391137"/>
              <a:gd name="connsiteY44" fmla="*/ 223230 h 412870"/>
              <a:gd name="connsiteX45" fmla="*/ 285629 w 391137"/>
              <a:gd name="connsiteY45" fmla="*/ 234953 h 412870"/>
              <a:gd name="connsiteX46" fmla="*/ 215291 w 391137"/>
              <a:gd name="connsiteY46" fmla="*/ 305291 h 412870"/>
              <a:gd name="connsiteX47" fmla="*/ 144953 w 391137"/>
              <a:gd name="connsiteY47" fmla="*/ 352184 h 412870"/>
              <a:gd name="connsiteX48" fmla="*/ 121506 w 391137"/>
              <a:gd name="connsiteY48" fmla="*/ 375630 h 4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1137" h="412870">
                <a:moveTo>
                  <a:pt x="168399" y="223230"/>
                </a:moveTo>
                <a:lnTo>
                  <a:pt x="144953" y="293568"/>
                </a:lnTo>
                <a:cubicBezTo>
                  <a:pt x="123607" y="357606"/>
                  <a:pt x="133495" y="322412"/>
                  <a:pt x="156676" y="281845"/>
                </a:cubicBezTo>
                <a:cubicBezTo>
                  <a:pt x="163666" y="269612"/>
                  <a:pt x="172307" y="258399"/>
                  <a:pt x="180122" y="246676"/>
                </a:cubicBezTo>
                <a:cubicBezTo>
                  <a:pt x="184030" y="231045"/>
                  <a:pt x="190242" y="215816"/>
                  <a:pt x="191845" y="199784"/>
                </a:cubicBezTo>
                <a:cubicBezTo>
                  <a:pt x="198078" y="137450"/>
                  <a:pt x="194042" y="74131"/>
                  <a:pt x="203568" y="12214"/>
                </a:cubicBezTo>
                <a:cubicBezTo>
                  <a:pt x="205447" y="0"/>
                  <a:pt x="208436" y="37102"/>
                  <a:pt x="215291" y="47384"/>
                </a:cubicBezTo>
                <a:cubicBezTo>
                  <a:pt x="252102" y="102602"/>
                  <a:pt x="248335" y="60187"/>
                  <a:pt x="273906" y="117722"/>
                </a:cubicBezTo>
                <a:cubicBezTo>
                  <a:pt x="293128" y="160972"/>
                  <a:pt x="310153" y="239261"/>
                  <a:pt x="320799" y="281845"/>
                </a:cubicBezTo>
                <a:cubicBezTo>
                  <a:pt x="324707" y="297476"/>
                  <a:pt x="329873" y="312845"/>
                  <a:pt x="332522" y="328738"/>
                </a:cubicBezTo>
                <a:cubicBezTo>
                  <a:pt x="336430" y="352184"/>
                  <a:pt x="357430" y="379299"/>
                  <a:pt x="344245" y="399076"/>
                </a:cubicBezTo>
                <a:cubicBezTo>
                  <a:pt x="335049" y="412870"/>
                  <a:pt x="322567" y="373543"/>
                  <a:pt x="309076" y="363907"/>
                </a:cubicBezTo>
                <a:cubicBezTo>
                  <a:pt x="294855" y="353749"/>
                  <a:pt x="277168" y="349452"/>
                  <a:pt x="262183" y="340461"/>
                </a:cubicBezTo>
                <a:cubicBezTo>
                  <a:pt x="161405" y="279994"/>
                  <a:pt x="227418" y="305426"/>
                  <a:pt x="156676" y="281845"/>
                </a:cubicBezTo>
                <a:cubicBezTo>
                  <a:pt x="148860" y="274030"/>
                  <a:pt x="141860" y="265304"/>
                  <a:pt x="133229" y="258399"/>
                </a:cubicBezTo>
                <a:cubicBezTo>
                  <a:pt x="105611" y="236305"/>
                  <a:pt x="83260" y="227553"/>
                  <a:pt x="51168" y="211507"/>
                </a:cubicBezTo>
                <a:cubicBezTo>
                  <a:pt x="43353" y="199784"/>
                  <a:pt x="24305" y="190007"/>
                  <a:pt x="27722" y="176338"/>
                </a:cubicBezTo>
                <a:cubicBezTo>
                  <a:pt x="30719" y="164350"/>
                  <a:pt x="50609" y="163249"/>
                  <a:pt x="62891" y="164614"/>
                </a:cubicBezTo>
                <a:cubicBezTo>
                  <a:pt x="87454" y="167343"/>
                  <a:pt x="108557" y="186610"/>
                  <a:pt x="133229" y="188061"/>
                </a:cubicBezTo>
                <a:lnTo>
                  <a:pt x="332522" y="199784"/>
                </a:lnTo>
                <a:cubicBezTo>
                  <a:pt x="309076" y="215415"/>
                  <a:pt x="282108" y="226751"/>
                  <a:pt x="262183" y="246676"/>
                </a:cubicBezTo>
                <a:cubicBezTo>
                  <a:pt x="250460" y="258399"/>
                  <a:pt x="239750" y="271231"/>
                  <a:pt x="227014" y="281845"/>
                </a:cubicBezTo>
                <a:cubicBezTo>
                  <a:pt x="216190" y="290865"/>
                  <a:pt x="202847" y="296489"/>
                  <a:pt x="191845" y="305291"/>
                </a:cubicBezTo>
                <a:cubicBezTo>
                  <a:pt x="160395" y="330451"/>
                  <a:pt x="172033" y="330057"/>
                  <a:pt x="144953" y="363907"/>
                </a:cubicBezTo>
                <a:cubicBezTo>
                  <a:pt x="138048" y="372538"/>
                  <a:pt x="129322" y="379538"/>
                  <a:pt x="121506" y="387353"/>
                </a:cubicBezTo>
                <a:cubicBezTo>
                  <a:pt x="125414" y="371722"/>
                  <a:pt x="128803" y="355953"/>
                  <a:pt x="133229" y="340461"/>
                </a:cubicBezTo>
                <a:cubicBezTo>
                  <a:pt x="136624" y="328579"/>
                  <a:pt x="143509" y="317564"/>
                  <a:pt x="144953" y="305291"/>
                </a:cubicBezTo>
                <a:cubicBezTo>
                  <a:pt x="151362" y="250820"/>
                  <a:pt x="149873" y="195592"/>
                  <a:pt x="156676" y="141168"/>
                </a:cubicBezTo>
                <a:cubicBezTo>
                  <a:pt x="171312" y="24078"/>
                  <a:pt x="154989" y="49072"/>
                  <a:pt x="203568" y="491"/>
                </a:cubicBezTo>
                <a:cubicBezTo>
                  <a:pt x="233912" y="30836"/>
                  <a:pt x="271607" y="63934"/>
                  <a:pt x="285629" y="105999"/>
                </a:cubicBezTo>
                <a:lnTo>
                  <a:pt x="309076" y="176338"/>
                </a:lnTo>
                <a:lnTo>
                  <a:pt x="332522" y="246676"/>
                </a:lnTo>
                <a:lnTo>
                  <a:pt x="344245" y="281845"/>
                </a:lnTo>
                <a:cubicBezTo>
                  <a:pt x="348153" y="305291"/>
                  <a:pt x="350812" y="328980"/>
                  <a:pt x="355968" y="352184"/>
                </a:cubicBezTo>
                <a:cubicBezTo>
                  <a:pt x="358649" y="364247"/>
                  <a:pt x="379808" y="384930"/>
                  <a:pt x="367691" y="387353"/>
                </a:cubicBezTo>
                <a:cubicBezTo>
                  <a:pt x="343457" y="392200"/>
                  <a:pt x="320799" y="371722"/>
                  <a:pt x="297353" y="363907"/>
                </a:cubicBezTo>
                <a:lnTo>
                  <a:pt x="262183" y="352184"/>
                </a:lnTo>
                <a:lnTo>
                  <a:pt x="227014" y="340461"/>
                </a:lnTo>
                <a:lnTo>
                  <a:pt x="191845" y="328738"/>
                </a:lnTo>
                <a:cubicBezTo>
                  <a:pt x="111224" y="274990"/>
                  <a:pt x="148239" y="290756"/>
                  <a:pt x="86337" y="270122"/>
                </a:cubicBezTo>
                <a:cubicBezTo>
                  <a:pt x="80367" y="264152"/>
                  <a:pt x="28135" y="222405"/>
                  <a:pt x="39445" y="199784"/>
                </a:cubicBezTo>
                <a:cubicBezTo>
                  <a:pt x="44971" y="188731"/>
                  <a:pt x="62891" y="191969"/>
                  <a:pt x="74614" y="188061"/>
                </a:cubicBezTo>
                <a:cubicBezTo>
                  <a:pt x="374308" y="221360"/>
                  <a:pt x="0" y="188061"/>
                  <a:pt x="273906" y="188061"/>
                </a:cubicBezTo>
                <a:cubicBezTo>
                  <a:pt x="313178" y="188061"/>
                  <a:pt x="352060" y="195876"/>
                  <a:pt x="391137" y="199784"/>
                </a:cubicBezTo>
                <a:lnTo>
                  <a:pt x="320799" y="223230"/>
                </a:lnTo>
                <a:lnTo>
                  <a:pt x="285629" y="234953"/>
                </a:lnTo>
                <a:cubicBezTo>
                  <a:pt x="262183" y="258399"/>
                  <a:pt x="242880" y="286898"/>
                  <a:pt x="215291" y="305291"/>
                </a:cubicBezTo>
                <a:cubicBezTo>
                  <a:pt x="191845" y="320922"/>
                  <a:pt x="164879" y="332259"/>
                  <a:pt x="144953" y="352184"/>
                </a:cubicBezTo>
                <a:lnTo>
                  <a:pt x="121506" y="375630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67200" y="3276600"/>
            <a:ext cx="3505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040923" y="4806462"/>
            <a:ext cx="205307" cy="433753"/>
          </a:xfrm>
          <a:custGeom>
            <a:avLst/>
            <a:gdLst>
              <a:gd name="connsiteX0" fmla="*/ 0 w 205307"/>
              <a:gd name="connsiteY0" fmla="*/ 0 h 433753"/>
              <a:gd name="connsiteX1" fmla="*/ 70339 w 205307"/>
              <a:gd name="connsiteY1" fmla="*/ 70338 h 433753"/>
              <a:gd name="connsiteX2" fmla="*/ 105508 w 205307"/>
              <a:gd name="connsiteY2" fmla="*/ 105507 h 433753"/>
              <a:gd name="connsiteX3" fmla="*/ 117231 w 205307"/>
              <a:gd name="connsiteY3" fmla="*/ 140676 h 433753"/>
              <a:gd name="connsiteX4" fmla="*/ 164123 w 205307"/>
              <a:gd name="connsiteY4" fmla="*/ 433753 h 43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07" h="433753">
                <a:moveTo>
                  <a:pt x="0" y="0"/>
                </a:moveTo>
                <a:lnTo>
                  <a:pt x="70339" y="70338"/>
                </a:lnTo>
                <a:lnTo>
                  <a:pt x="105508" y="105507"/>
                </a:lnTo>
                <a:cubicBezTo>
                  <a:pt x="109416" y="117230"/>
                  <a:pt x="111230" y="129874"/>
                  <a:pt x="117231" y="140676"/>
                </a:cubicBezTo>
                <a:cubicBezTo>
                  <a:pt x="205307" y="299214"/>
                  <a:pt x="164123" y="113218"/>
                  <a:pt x="164123" y="43375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4876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0" y="2438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Polaris</a:t>
            </a:r>
          </a:p>
        </p:txBody>
      </p:sp>
      <p:sp>
        <p:nvSpPr>
          <p:cNvPr id="12" name="Freeform 11"/>
          <p:cNvSpPr/>
          <p:nvPr/>
        </p:nvSpPr>
        <p:spPr>
          <a:xfrm>
            <a:off x="233828" y="4876800"/>
            <a:ext cx="380619" cy="609600"/>
          </a:xfrm>
          <a:custGeom>
            <a:avLst/>
            <a:gdLst>
              <a:gd name="connsiteX0" fmla="*/ 328880 w 380619"/>
              <a:gd name="connsiteY0" fmla="*/ 175846 h 609600"/>
              <a:gd name="connsiteX1" fmla="*/ 340603 w 380619"/>
              <a:gd name="connsiteY1" fmla="*/ 140677 h 609600"/>
              <a:gd name="connsiteX2" fmla="*/ 293710 w 380619"/>
              <a:gd name="connsiteY2" fmla="*/ 46892 h 609600"/>
              <a:gd name="connsiteX3" fmla="*/ 258541 w 380619"/>
              <a:gd name="connsiteY3" fmla="*/ 23446 h 609600"/>
              <a:gd name="connsiteX4" fmla="*/ 223372 w 380619"/>
              <a:gd name="connsiteY4" fmla="*/ 11723 h 609600"/>
              <a:gd name="connsiteX5" fmla="*/ 141310 w 380619"/>
              <a:gd name="connsiteY5" fmla="*/ 46892 h 609600"/>
              <a:gd name="connsiteX6" fmla="*/ 117864 w 380619"/>
              <a:gd name="connsiteY6" fmla="*/ 82062 h 609600"/>
              <a:gd name="connsiteX7" fmla="*/ 106141 w 380619"/>
              <a:gd name="connsiteY7" fmla="*/ 128954 h 609600"/>
              <a:gd name="connsiteX8" fmla="*/ 117864 w 380619"/>
              <a:gd name="connsiteY8" fmla="*/ 211015 h 609600"/>
              <a:gd name="connsiteX9" fmla="*/ 164757 w 380619"/>
              <a:gd name="connsiteY9" fmla="*/ 281354 h 609600"/>
              <a:gd name="connsiteX10" fmla="*/ 235095 w 380619"/>
              <a:gd name="connsiteY10" fmla="*/ 328246 h 609600"/>
              <a:gd name="connsiteX11" fmla="*/ 270264 w 380619"/>
              <a:gd name="connsiteY11" fmla="*/ 339969 h 609600"/>
              <a:gd name="connsiteX12" fmla="*/ 293710 w 380619"/>
              <a:gd name="connsiteY12" fmla="*/ 375138 h 609600"/>
              <a:gd name="connsiteX13" fmla="*/ 340603 w 380619"/>
              <a:gd name="connsiteY13" fmla="*/ 433754 h 609600"/>
              <a:gd name="connsiteX14" fmla="*/ 352326 w 380619"/>
              <a:gd name="connsiteY14" fmla="*/ 468923 h 609600"/>
              <a:gd name="connsiteX15" fmla="*/ 270264 w 380619"/>
              <a:gd name="connsiteY15" fmla="*/ 527538 h 609600"/>
              <a:gd name="connsiteX16" fmla="*/ 235095 w 380619"/>
              <a:gd name="connsiteY16" fmla="*/ 539262 h 609600"/>
              <a:gd name="connsiteX17" fmla="*/ 199926 w 380619"/>
              <a:gd name="connsiteY17" fmla="*/ 550985 h 609600"/>
              <a:gd name="connsiteX18" fmla="*/ 70972 w 380619"/>
              <a:gd name="connsiteY18" fmla="*/ 539262 h 609600"/>
              <a:gd name="connsiteX19" fmla="*/ 35803 w 380619"/>
              <a:gd name="connsiteY19" fmla="*/ 527538 h 609600"/>
              <a:gd name="connsiteX20" fmla="*/ 12357 w 380619"/>
              <a:gd name="connsiteY20" fmla="*/ 480646 h 609600"/>
              <a:gd name="connsiteX21" fmla="*/ 59249 w 380619"/>
              <a:gd name="connsiteY21" fmla="*/ 550985 h 609600"/>
              <a:gd name="connsiteX22" fmla="*/ 129587 w 380619"/>
              <a:gd name="connsiteY22" fmla="*/ 574431 h 609600"/>
              <a:gd name="connsiteX23" fmla="*/ 164757 w 380619"/>
              <a:gd name="connsiteY23" fmla="*/ 586154 h 609600"/>
              <a:gd name="connsiteX24" fmla="*/ 305434 w 380619"/>
              <a:gd name="connsiteY24" fmla="*/ 574431 h 609600"/>
              <a:gd name="connsiteX25" fmla="*/ 328880 w 380619"/>
              <a:gd name="connsiteY25" fmla="*/ 504092 h 609600"/>
              <a:gd name="connsiteX26" fmla="*/ 317157 w 380619"/>
              <a:gd name="connsiteY26" fmla="*/ 457200 h 609600"/>
              <a:gd name="connsiteX27" fmla="*/ 281987 w 380619"/>
              <a:gd name="connsiteY27" fmla="*/ 445477 h 609600"/>
              <a:gd name="connsiteX28" fmla="*/ 235095 w 380619"/>
              <a:gd name="connsiteY28" fmla="*/ 410308 h 609600"/>
              <a:gd name="connsiteX29" fmla="*/ 211649 w 380619"/>
              <a:gd name="connsiteY29" fmla="*/ 375138 h 609600"/>
              <a:gd name="connsiteX30" fmla="*/ 176480 w 380619"/>
              <a:gd name="connsiteY30" fmla="*/ 269631 h 609600"/>
              <a:gd name="connsiteX31" fmla="*/ 164757 w 380619"/>
              <a:gd name="connsiteY31" fmla="*/ 234462 h 609600"/>
              <a:gd name="connsiteX32" fmla="*/ 153034 w 380619"/>
              <a:gd name="connsiteY32" fmla="*/ 199292 h 609600"/>
              <a:gd name="connsiteX33" fmla="*/ 129587 w 380619"/>
              <a:gd name="connsiteY33" fmla="*/ 175846 h 609600"/>
              <a:gd name="connsiteX34" fmla="*/ 117864 w 380619"/>
              <a:gd name="connsiteY34" fmla="*/ 140677 h 609600"/>
              <a:gd name="connsiteX35" fmla="*/ 153034 w 380619"/>
              <a:gd name="connsiteY35" fmla="*/ 70338 h 609600"/>
              <a:gd name="connsiteX36" fmla="*/ 188203 w 380619"/>
              <a:gd name="connsiteY36" fmla="*/ 58615 h 609600"/>
              <a:gd name="connsiteX37" fmla="*/ 328880 w 380619"/>
              <a:gd name="connsiteY37" fmla="*/ 70338 h 609600"/>
              <a:gd name="connsiteX38" fmla="*/ 352326 w 380619"/>
              <a:gd name="connsiteY38" fmla="*/ 140677 h 609600"/>
              <a:gd name="connsiteX39" fmla="*/ 375772 w 380619"/>
              <a:gd name="connsiteY39" fmla="*/ 105508 h 609600"/>
              <a:gd name="connsiteX40" fmla="*/ 340603 w 380619"/>
              <a:gd name="connsiteY40" fmla="*/ 82062 h 609600"/>
              <a:gd name="connsiteX41" fmla="*/ 258541 w 380619"/>
              <a:gd name="connsiteY41" fmla="*/ 11723 h 609600"/>
              <a:gd name="connsiteX42" fmla="*/ 211649 w 380619"/>
              <a:gd name="connsiteY42" fmla="*/ 0 h 609600"/>
              <a:gd name="connsiteX43" fmla="*/ 164757 w 380619"/>
              <a:gd name="connsiteY43" fmla="*/ 11723 h 609600"/>
              <a:gd name="connsiteX44" fmla="*/ 117864 w 380619"/>
              <a:gd name="connsiteY44" fmla="*/ 117231 h 609600"/>
              <a:gd name="connsiteX45" fmla="*/ 106141 w 380619"/>
              <a:gd name="connsiteY45" fmla="*/ 152400 h 609600"/>
              <a:gd name="connsiteX46" fmla="*/ 141310 w 380619"/>
              <a:gd name="connsiteY46" fmla="*/ 246185 h 609600"/>
              <a:gd name="connsiteX47" fmla="*/ 164757 w 380619"/>
              <a:gd name="connsiteY47" fmla="*/ 281354 h 609600"/>
              <a:gd name="connsiteX48" fmla="*/ 235095 w 380619"/>
              <a:gd name="connsiteY48" fmla="*/ 304800 h 609600"/>
              <a:gd name="connsiteX49" fmla="*/ 270264 w 380619"/>
              <a:gd name="connsiteY49" fmla="*/ 339969 h 609600"/>
              <a:gd name="connsiteX50" fmla="*/ 317157 w 380619"/>
              <a:gd name="connsiteY50" fmla="*/ 398585 h 609600"/>
              <a:gd name="connsiteX51" fmla="*/ 317157 w 380619"/>
              <a:gd name="connsiteY51" fmla="*/ 527538 h 609600"/>
              <a:gd name="connsiteX52" fmla="*/ 270264 w 380619"/>
              <a:gd name="connsiteY52" fmla="*/ 597877 h 609600"/>
              <a:gd name="connsiteX53" fmla="*/ 164757 w 380619"/>
              <a:gd name="connsiteY53" fmla="*/ 609600 h 609600"/>
              <a:gd name="connsiteX54" fmla="*/ 59249 w 380619"/>
              <a:gd name="connsiteY54" fmla="*/ 597877 h 609600"/>
              <a:gd name="connsiteX55" fmla="*/ 24080 w 380619"/>
              <a:gd name="connsiteY55" fmla="*/ 562708 h 609600"/>
              <a:gd name="connsiteX56" fmla="*/ 153034 w 380619"/>
              <a:gd name="connsiteY56" fmla="*/ 597877 h 609600"/>
              <a:gd name="connsiteX57" fmla="*/ 199926 w 380619"/>
              <a:gd name="connsiteY57" fmla="*/ 609600 h 609600"/>
              <a:gd name="connsiteX58" fmla="*/ 281987 w 380619"/>
              <a:gd name="connsiteY58" fmla="*/ 597877 h 609600"/>
              <a:gd name="connsiteX59" fmla="*/ 317157 w 380619"/>
              <a:gd name="connsiteY59" fmla="*/ 562708 h 609600"/>
              <a:gd name="connsiteX60" fmla="*/ 352326 w 380619"/>
              <a:gd name="connsiteY60" fmla="*/ 539262 h 609600"/>
              <a:gd name="connsiteX61" fmla="*/ 352326 w 380619"/>
              <a:gd name="connsiteY61" fmla="*/ 445477 h 609600"/>
              <a:gd name="connsiteX62" fmla="*/ 281987 w 380619"/>
              <a:gd name="connsiteY62" fmla="*/ 422031 h 609600"/>
              <a:gd name="connsiteX63" fmla="*/ 246818 w 380619"/>
              <a:gd name="connsiteY63" fmla="*/ 410308 h 609600"/>
              <a:gd name="connsiteX64" fmla="*/ 223372 w 380619"/>
              <a:gd name="connsiteY64" fmla="*/ 375138 h 609600"/>
              <a:gd name="connsiteX65" fmla="*/ 199926 w 380619"/>
              <a:gd name="connsiteY65" fmla="*/ 269631 h 609600"/>
              <a:gd name="connsiteX66" fmla="*/ 188203 w 380619"/>
              <a:gd name="connsiteY66" fmla="*/ 234462 h 609600"/>
              <a:gd name="connsiteX67" fmla="*/ 164757 w 380619"/>
              <a:gd name="connsiteY67" fmla="*/ 211015 h 609600"/>
              <a:gd name="connsiteX68" fmla="*/ 129587 w 380619"/>
              <a:gd name="connsiteY68" fmla="*/ 152400 h 609600"/>
              <a:gd name="connsiteX69" fmla="*/ 117864 w 380619"/>
              <a:gd name="connsiteY69" fmla="*/ 117231 h 609600"/>
              <a:gd name="connsiteX70" fmla="*/ 129587 w 380619"/>
              <a:gd name="connsiteY70" fmla="*/ 58615 h 609600"/>
              <a:gd name="connsiteX71" fmla="*/ 258541 w 380619"/>
              <a:gd name="connsiteY71" fmla="*/ 82062 h 609600"/>
              <a:gd name="connsiteX72" fmla="*/ 293710 w 380619"/>
              <a:gd name="connsiteY72" fmla="*/ 105508 h 609600"/>
              <a:gd name="connsiteX73" fmla="*/ 328880 w 380619"/>
              <a:gd name="connsiteY73" fmla="*/ 175846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80619" h="609600">
                <a:moveTo>
                  <a:pt x="328880" y="175846"/>
                </a:moveTo>
                <a:cubicBezTo>
                  <a:pt x="336695" y="181707"/>
                  <a:pt x="341968" y="152959"/>
                  <a:pt x="340603" y="140677"/>
                </a:cubicBezTo>
                <a:cubicBezTo>
                  <a:pt x="335606" y="95706"/>
                  <a:pt x="324819" y="71779"/>
                  <a:pt x="293710" y="46892"/>
                </a:cubicBezTo>
                <a:cubicBezTo>
                  <a:pt x="282708" y="38091"/>
                  <a:pt x="271143" y="29747"/>
                  <a:pt x="258541" y="23446"/>
                </a:cubicBezTo>
                <a:cubicBezTo>
                  <a:pt x="247488" y="17920"/>
                  <a:pt x="235095" y="15631"/>
                  <a:pt x="223372" y="11723"/>
                </a:cubicBezTo>
                <a:cubicBezTo>
                  <a:pt x="187500" y="20691"/>
                  <a:pt x="168295" y="19907"/>
                  <a:pt x="141310" y="46892"/>
                </a:cubicBezTo>
                <a:cubicBezTo>
                  <a:pt x="131347" y="56855"/>
                  <a:pt x="125679" y="70339"/>
                  <a:pt x="117864" y="82062"/>
                </a:cubicBezTo>
                <a:cubicBezTo>
                  <a:pt x="113956" y="97693"/>
                  <a:pt x="106141" y="112842"/>
                  <a:pt x="106141" y="128954"/>
                </a:cubicBezTo>
                <a:cubicBezTo>
                  <a:pt x="106141" y="156585"/>
                  <a:pt x="110594" y="184357"/>
                  <a:pt x="117864" y="211015"/>
                </a:cubicBezTo>
                <a:cubicBezTo>
                  <a:pt x="125179" y="237838"/>
                  <a:pt x="142281" y="264497"/>
                  <a:pt x="164757" y="281354"/>
                </a:cubicBezTo>
                <a:cubicBezTo>
                  <a:pt x="187300" y="298261"/>
                  <a:pt x="208362" y="319335"/>
                  <a:pt x="235095" y="328246"/>
                </a:cubicBezTo>
                <a:lnTo>
                  <a:pt x="270264" y="339969"/>
                </a:lnTo>
                <a:cubicBezTo>
                  <a:pt x="278079" y="351692"/>
                  <a:pt x="284908" y="364136"/>
                  <a:pt x="293710" y="375138"/>
                </a:cubicBezTo>
                <a:cubicBezTo>
                  <a:pt x="322787" y="411484"/>
                  <a:pt x="316548" y="385645"/>
                  <a:pt x="340603" y="433754"/>
                </a:cubicBezTo>
                <a:cubicBezTo>
                  <a:pt x="346129" y="444807"/>
                  <a:pt x="348418" y="457200"/>
                  <a:pt x="352326" y="468923"/>
                </a:cubicBezTo>
                <a:cubicBezTo>
                  <a:pt x="332787" y="527539"/>
                  <a:pt x="352326" y="500183"/>
                  <a:pt x="270264" y="527538"/>
                </a:cubicBezTo>
                <a:lnTo>
                  <a:pt x="235095" y="539262"/>
                </a:lnTo>
                <a:lnTo>
                  <a:pt x="199926" y="550985"/>
                </a:lnTo>
                <a:cubicBezTo>
                  <a:pt x="156941" y="547077"/>
                  <a:pt x="113700" y="545366"/>
                  <a:pt x="70972" y="539262"/>
                </a:cubicBezTo>
                <a:cubicBezTo>
                  <a:pt x="58739" y="537514"/>
                  <a:pt x="44541" y="536276"/>
                  <a:pt x="35803" y="527538"/>
                </a:cubicBezTo>
                <a:cubicBezTo>
                  <a:pt x="23446" y="515181"/>
                  <a:pt x="0" y="468289"/>
                  <a:pt x="12357" y="480646"/>
                </a:cubicBezTo>
                <a:cubicBezTo>
                  <a:pt x="32282" y="500572"/>
                  <a:pt x="32516" y="542074"/>
                  <a:pt x="59249" y="550985"/>
                </a:cubicBezTo>
                <a:lnTo>
                  <a:pt x="129587" y="574431"/>
                </a:lnTo>
                <a:lnTo>
                  <a:pt x="164757" y="586154"/>
                </a:lnTo>
                <a:cubicBezTo>
                  <a:pt x="211649" y="582246"/>
                  <a:pt x="263347" y="595475"/>
                  <a:pt x="305434" y="574431"/>
                </a:cubicBezTo>
                <a:cubicBezTo>
                  <a:pt x="327539" y="563378"/>
                  <a:pt x="328880" y="504092"/>
                  <a:pt x="328880" y="504092"/>
                </a:cubicBezTo>
                <a:cubicBezTo>
                  <a:pt x="324972" y="488461"/>
                  <a:pt x="327222" y="469781"/>
                  <a:pt x="317157" y="457200"/>
                </a:cubicBezTo>
                <a:cubicBezTo>
                  <a:pt x="309437" y="447551"/>
                  <a:pt x="292716" y="451608"/>
                  <a:pt x="281987" y="445477"/>
                </a:cubicBezTo>
                <a:cubicBezTo>
                  <a:pt x="265023" y="435783"/>
                  <a:pt x="250726" y="422031"/>
                  <a:pt x="235095" y="410308"/>
                </a:cubicBezTo>
                <a:cubicBezTo>
                  <a:pt x="227280" y="398585"/>
                  <a:pt x="217371" y="388013"/>
                  <a:pt x="211649" y="375138"/>
                </a:cubicBezTo>
                <a:lnTo>
                  <a:pt x="176480" y="269631"/>
                </a:lnTo>
                <a:lnTo>
                  <a:pt x="164757" y="234462"/>
                </a:lnTo>
                <a:cubicBezTo>
                  <a:pt x="160849" y="222739"/>
                  <a:pt x="161772" y="208030"/>
                  <a:pt x="153034" y="199292"/>
                </a:cubicBezTo>
                <a:lnTo>
                  <a:pt x="129587" y="175846"/>
                </a:lnTo>
                <a:cubicBezTo>
                  <a:pt x="125679" y="164123"/>
                  <a:pt x="117864" y="153034"/>
                  <a:pt x="117864" y="140677"/>
                </a:cubicBezTo>
                <a:cubicBezTo>
                  <a:pt x="117864" y="112018"/>
                  <a:pt x="128076" y="85313"/>
                  <a:pt x="153034" y="70338"/>
                </a:cubicBezTo>
                <a:cubicBezTo>
                  <a:pt x="163630" y="63980"/>
                  <a:pt x="176480" y="62523"/>
                  <a:pt x="188203" y="58615"/>
                </a:cubicBezTo>
                <a:cubicBezTo>
                  <a:pt x="235095" y="62523"/>
                  <a:pt x="286793" y="49294"/>
                  <a:pt x="328880" y="70338"/>
                </a:cubicBezTo>
                <a:cubicBezTo>
                  <a:pt x="350985" y="81391"/>
                  <a:pt x="352326" y="140677"/>
                  <a:pt x="352326" y="140677"/>
                </a:cubicBezTo>
                <a:cubicBezTo>
                  <a:pt x="360141" y="128954"/>
                  <a:pt x="378535" y="119324"/>
                  <a:pt x="375772" y="105508"/>
                </a:cubicBezTo>
                <a:cubicBezTo>
                  <a:pt x="373009" y="91692"/>
                  <a:pt x="351300" y="91231"/>
                  <a:pt x="340603" y="82062"/>
                </a:cubicBezTo>
                <a:cubicBezTo>
                  <a:pt x="311483" y="57102"/>
                  <a:pt x="294425" y="27102"/>
                  <a:pt x="258541" y="11723"/>
                </a:cubicBezTo>
                <a:cubicBezTo>
                  <a:pt x="243732" y="5376"/>
                  <a:pt x="227280" y="3908"/>
                  <a:pt x="211649" y="0"/>
                </a:cubicBezTo>
                <a:cubicBezTo>
                  <a:pt x="196018" y="3908"/>
                  <a:pt x="178163" y="2786"/>
                  <a:pt x="164757" y="11723"/>
                </a:cubicBezTo>
                <a:cubicBezTo>
                  <a:pt x="140869" y="27648"/>
                  <a:pt x="122490" y="103353"/>
                  <a:pt x="117864" y="117231"/>
                </a:cubicBezTo>
                <a:lnTo>
                  <a:pt x="106141" y="152400"/>
                </a:lnTo>
                <a:cubicBezTo>
                  <a:pt x="124236" y="260972"/>
                  <a:pt x="98939" y="193221"/>
                  <a:pt x="141310" y="246185"/>
                </a:cubicBezTo>
                <a:cubicBezTo>
                  <a:pt x="150112" y="257187"/>
                  <a:pt x="152809" y="273887"/>
                  <a:pt x="164757" y="281354"/>
                </a:cubicBezTo>
                <a:cubicBezTo>
                  <a:pt x="185715" y="294452"/>
                  <a:pt x="235095" y="304800"/>
                  <a:pt x="235095" y="304800"/>
                </a:cubicBezTo>
                <a:cubicBezTo>
                  <a:pt x="246818" y="316523"/>
                  <a:pt x="259650" y="327233"/>
                  <a:pt x="270264" y="339969"/>
                </a:cubicBezTo>
                <a:cubicBezTo>
                  <a:pt x="344207" y="428700"/>
                  <a:pt x="248943" y="330371"/>
                  <a:pt x="317157" y="398585"/>
                </a:cubicBezTo>
                <a:cubicBezTo>
                  <a:pt x="334181" y="449657"/>
                  <a:pt x="342297" y="457146"/>
                  <a:pt x="317157" y="527538"/>
                </a:cubicBezTo>
                <a:cubicBezTo>
                  <a:pt x="307679" y="554075"/>
                  <a:pt x="298271" y="594765"/>
                  <a:pt x="270264" y="597877"/>
                </a:cubicBezTo>
                <a:lnTo>
                  <a:pt x="164757" y="609600"/>
                </a:lnTo>
                <a:cubicBezTo>
                  <a:pt x="129588" y="605692"/>
                  <a:pt x="92819" y="609067"/>
                  <a:pt x="59249" y="597877"/>
                </a:cubicBezTo>
                <a:cubicBezTo>
                  <a:pt x="43521" y="592634"/>
                  <a:pt x="7823" y="565959"/>
                  <a:pt x="24080" y="562708"/>
                </a:cubicBezTo>
                <a:cubicBezTo>
                  <a:pt x="48661" y="557792"/>
                  <a:pt x="118430" y="587990"/>
                  <a:pt x="153034" y="597877"/>
                </a:cubicBezTo>
                <a:cubicBezTo>
                  <a:pt x="168526" y="602303"/>
                  <a:pt x="184295" y="605692"/>
                  <a:pt x="199926" y="609600"/>
                </a:cubicBezTo>
                <a:cubicBezTo>
                  <a:pt x="227280" y="605692"/>
                  <a:pt x="256332" y="608139"/>
                  <a:pt x="281987" y="597877"/>
                </a:cubicBezTo>
                <a:cubicBezTo>
                  <a:pt x="297380" y="591720"/>
                  <a:pt x="304421" y="573322"/>
                  <a:pt x="317157" y="562708"/>
                </a:cubicBezTo>
                <a:cubicBezTo>
                  <a:pt x="327981" y="553688"/>
                  <a:pt x="340603" y="547077"/>
                  <a:pt x="352326" y="539262"/>
                </a:cubicBezTo>
                <a:cubicBezTo>
                  <a:pt x="361576" y="511510"/>
                  <a:pt x="380619" y="473769"/>
                  <a:pt x="352326" y="445477"/>
                </a:cubicBezTo>
                <a:cubicBezTo>
                  <a:pt x="334850" y="428001"/>
                  <a:pt x="305433" y="429846"/>
                  <a:pt x="281987" y="422031"/>
                </a:cubicBezTo>
                <a:lnTo>
                  <a:pt x="246818" y="410308"/>
                </a:lnTo>
                <a:cubicBezTo>
                  <a:pt x="239003" y="398585"/>
                  <a:pt x="228922" y="388088"/>
                  <a:pt x="223372" y="375138"/>
                </a:cubicBezTo>
                <a:cubicBezTo>
                  <a:pt x="216151" y="358289"/>
                  <a:pt x="203264" y="282985"/>
                  <a:pt x="199926" y="269631"/>
                </a:cubicBezTo>
                <a:cubicBezTo>
                  <a:pt x="196929" y="257643"/>
                  <a:pt x="194561" y="245058"/>
                  <a:pt x="188203" y="234462"/>
                </a:cubicBezTo>
                <a:cubicBezTo>
                  <a:pt x="182516" y="224984"/>
                  <a:pt x="172572" y="218831"/>
                  <a:pt x="164757" y="211015"/>
                </a:cubicBezTo>
                <a:cubicBezTo>
                  <a:pt x="131548" y="111388"/>
                  <a:pt x="177864" y="232859"/>
                  <a:pt x="129587" y="152400"/>
                </a:cubicBezTo>
                <a:cubicBezTo>
                  <a:pt x="123229" y="141804"/>
                  <a:pt x="121772" y="128954"/>
                  <a:pt x="117864" y="117231"/>
                </a:cubicBezTo>
                <a:cubicBezTo>
                  <a:pt x="121772" y="97692"/>
                  <a:pt x="111379" y="66708"/>
                  <a:pt x="129587" y="58615"/>
                </a:cubicBezTo>
                <a:cubicBezTo>
                  <a:pt x="142428" y="52908"/>
                  <a:pt x="230042" y="67812"/>
                  <a:pt x="258541" y="82062"/>
                </a:cubicBezTo>
                <a:cubicBezTo>
                  <a:pt x="271143" y="88363"/>
                  <a:pt x="281987" y="97693"/>
                  <a:pt x="293710" y="105508"/>
                </a:cubicBezTo>
                <a:cubicBezTo>
                  <a:pt x="306670" y="144384"/>
                  <a:pt x="321065" y="169985"/>
                  <a:pt x="328880" y="175846"/>
                </a:cubicBezTo>
                <a:close/>
              </a:path>
            </a:pathLst>
          </a:custGeom>
          <a:solidFill>
            <a:srgbClr val="C00000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86152" y="3833612"/>
            <a:ext cx="542340" cy="483477"/>
          </a:xfrm>
          <a:custGeom>
            <a:avLst/>
            <a:gdLst>
              <a:gd name="connsiteX0" fmla="*/ 73417 w 542340"/>
              <a:gd name="connsiteY0" fmla="*/ 35003 h 483477"/>
              <a:gd name="connsiteX1" fmla="*/ 108586 w 542340"/>
              <a:gd name="connsiteY1" fmla="*/ 152234 h 483477"/>
              <a:gd name="connsiteX2" fmla="*/ 120310 w 542340"/>
              <a:gd name="connsiteY2" fmla="*/ 187403 h 483477"/>
              <a:gd name="connsiteX3" fmla="*/ 143756 w 542340"/>
              <a:gd name="connsiteY3" fmla="*/ 222573 h 483477"/>
              <a:gd name="connsiteX4" fmla="*/ 167202 w 542340"/>
              <a:gd name="connsiteY4" fmla="*/ 316357 h 483477"/>
              <a:gd name="connsiteX5" fmla="*/ 190648 w 542340"/>
              <a:gd name="connsiteY5" fmla="*/ 351526 h 483477"/>
              <a:gd name="connsiteX6" fmla="*/ 237540 w 542340"/>
              <a:gd name="connsiteY6" fmla="*/ 374973 h 483477"/>
              <a:gd name="connsiteX7" fmla="*/ 260986 w 542340"/>
              <a:gd name="connsiteY7" fmla="*/ 316357 h 483477"/>
              <a:gd name="connsiteX8" fmla="*/ 284433 w 542340"/>
              <a:gd name="connsiteY8" fmla="*/ 234296 h 483477"/>
              <a:gd name="connsiteX9" fmla="*/ 296156 w 542340"/>
              <a:gd name="connsiteY9" fmla="*/ 199126 h 483477"/>
              <a:gd name="connsiteX10" fmla="*/ 319602 w 542340"/>
              <a:gd name="connsiteY10" fmla="*/ 222573 h 483477"/>
              <a:gd name="connsiteX11" fmla="*/ 343048 w 542340"/>
              <a:gd name="connsiteY11" fmla="*/ 292911 h 483477"/>
              <a:gd name="connsiteX12" fmla="*/ 413386 w 542340"/>
              <a:gd name="connsiteY12" fmla="*/ 363250 h 483477"/>
              <a:gd name="connsiteX13" fmla="*/ 448556 w 542340"/>
              <a:gd name="connsiteY13" fmla="*/ 398419 h 483477"/>
              <a:gd name="connsiteX14" fmla="*/ 472002 w 542340"/>
              <a:gd name="connsiteY14" fmla="*/ 433588 h 483477"/>
              <a:gd name="connsiteX15" fmla="*/ 507171 w 542340"/>
              <a:gd name="connsiteY15" fmla="*/ 398419 h 483477"/>
              <a:gd name="connsiteX16" fmla="*/ 518894 w 542340"/>
              <a:gd name="connsiteY16" fmla="*/ 351526 h 483477"/>
              <a:gd name="connsiteX17" fmla="*/ 542340 w 542340"/>
              <a:gd name="connsiteY17" fmla="*/ 246019 h 483477"/>
              <a:gd name="connsiteX18" fmla="*/ 518894 w 542340"/>
              <a:gd name="connsiteY18" fmla="*/ 163957 h 483477"/>
              <a:gd name="connsiteX19" fmla="*/ 495448 w 542340"/>
              <a:gd name="connsiteY19" fmla="*/ 374973 h 483477"/>
              <a:gd name="connsiteX20" fmla="*/ 483725 w 542340"/>
              <a:gd name="connsiteY20" fmla="*/ 410142 h 483477"/>
              <a:gd name="connsiteX21" fmla="*/ 425110 w 542340"/>
              <a:gd name="connsiteY21" fmla="*/ 351526 h 483477"/>
              <a:gd name="connsiteX22" fmla="*/ 401663 w 542340"/>
              <a:gd name="connsiteY22" fmla="*/ 328080 h 483477"/>
              <a:gd name="connsiteX23" fmla="*/ 378217 w 542340"/>
              <a:gd name="connsiteY23" fmla="*/ 292911 h 483477"/>
              <a:gd name="connsiteX24" fmla="*/ 343048 w 542340"/>
              <a:gd name="connsiteY24" fmla="*/ 269465 h 483477"/>
              <a:gd name="connsiteX25" fmla="*/ 307879 w 542340"/>
              <a:gd name="connsiteY25" fmla="*/ 234296 h 483477"/>
              <a:gd name="connsiteX26" fmla="*/ 272710 w 542340"/>
              <a:gd name="connsiteY26" fmla="*/ 351526 h 483477"/>
              <a:gd name="connsiteX27" fmla="*/ 260986 w 542340"/>
              <a:gd name="connsiteY27" fmla="*/ 386696 h 483477"/>
              <a:gd name="connsiteX28" fmla="*/ 237540 w 542340"/>
              <a:gd name="connsiteY28" fmla="*/ 480480 h 483477"/>
              <a:gd name="connsiteX29" fmla="*/ 178925 w 542340"/>
              <a:gd name="connsiteY29" fmla="*/ 468757 h 483477"/>
              <a:gd name="connsiteX30" fmla="*/ 108586 w 542340"/>
              <a:gd name="connsiteY30" fmla="*/ 398419 h 483477"/>
              <a:gd name="connsiteX31" fmla="*/ 73417 w 542340"/>
              <a:gd name="connsiteY31" fmla="*/ 187403 h 483477"/>
              <a:gd name="connsiteX32" fmla="*/ 61694 w 542340"/>
              <a:gd name="connsiteY32" fmla="*/ 105342 h 483477"/>
              <a:gd name="connsiteX33" fmla="*/ 14802 w 542340"/>
              <a:gd name="connsiteY33" fmla="*/ 93619 h 483477"/>
              <a:gd name="connsiteX34" fmla="*/ 61694 w 542340"/>
              <a:gd name="connsiteY34" fmla="*/ 187403 h 483477"/>
              <a:gd name="connsiteX35" fmla="*/ 108586 w 542340"/>
              <a:gd name="connsiteY35" fmla="*/ 246019 h 483477"/>
              <a:gd name="connsiteX36" fmla="*/ 132033 w 542340"/>
              <a:gd name="connsiteY36" fmla="*/ 292911 h 483477"/>
              <a:gd name="connsiteX37" fmla="*/ 167202 w 542340"/>
              <a:gd name="connsiteY37" fmla="*/ 304634 h 483477"/>
              <a:gd name="connsiteX38" fmla="*/ 178925 w 542340"/>
              <a:gd name="connsiteY38" fmla="*/ 339803 h 483477"/>
              <a:gd name="connsiteX39" fmla="*/ 202371 w 542340"/>
              <a:gd name="connsiteY39" fmla="*/ 363250 h 483477"/>
              <a:gd name="connsiteX40" fmla="*/ 214094 w 542340"/>
              <a:gd name="connsiteY40" fmla="*/ 398419 h 483477"/>
              <a:gd name="connsiteX41" fmla="*/ 178925 w 542340"/>
              <a:gd name="connsiteY41" fmla="*/ 351526 h 483477"/>
              <a:gd name="connsiteX42" fmla="*/ 143756 w 542340"/>
              <a:gd name="connsiteY42" fmla="*/ 281188 h 483477"/>
              <a:gd name="connsiteX43" fmla="*/ 120310 w 542340"/>
              <a:gd name="connsiteY43" fmla="*/ 246019 h 483477"/>
              <a:gd name="connsiteX44" fmla="*/ 96863 w 542340"/>
              <a:gd name="connsiteY44" fmla="*/ 163957 h 483477"/>
              <a:gd name="connsiteX45" fmla="*/ 73417 w 542340"/>
              <a:gd name="connsiteY45" fmla="*/ 93619 h 483477"/>
              <a:gd name="connsiteX46" fmla="*/ 38248 w 542340"/>
              <a:gd name="connsiteY46" fmla="*/ 105342 h 483477"/>
              <a:gd name="connsiteX47" fmla="*/ 49971 w 542340"/>
              <a:gd name="connsiteY47" fmla="*/ 175680 h 483477"/>
              <a:gd name="connsiteX48" fmla="*/ 85140 w 542340"/>
              <a:gd name="connsiteY48" fmla="*/ 210850 h 483477"/>
              <a:gd name="connsiteX49" fmla="*/ 143756 w 542340"/>
              <a:gd name="connsiteY49" fmla="*/ 269465 h 483477"/>
              <a:gd name="connsiteX50" fmla="*/ 190648 w 542340"/>
              <a:gd name="connsiteY50" fmla="*/ 410142 h 483477"/>
              <a:gd name="connsiteX51" fmla="*/ 202371 w 542340"/>
              <a:gd name="connsiteY51" fmla="*/ 445311 h 483477"/>
              <a:gd name="connsiteX52" fmla="*/ 167202 w 542340"/>
              <a:gd name="connsiteY52" fmla="*/ 433588 h 483477"/>
              <a:gd name="connsiteX53" fmla="*/ 108586 w 542340"/>
              <a:gd name="connsiteY53" fmla="*/ 374973 h 483477"/>
              <a:gd name="connsiteX54" fmla="*/ 85140 w 542340"/>
              <a:gd name="connsiteY54" fmla="*/ 351526 h 483477"/>
              <a:gd name="connsiteX55" fmla="*/ 61694 w 542340"/>
              <a:gd name="connsiteY55" fmla="*/ 316357 h 483477"/>
              <a:gd name="connsiteX56" fmla="*/ 49971 w 542340"/>
              <a:gd name="connsiteY56" fmla="*/ 269465 h 483477"/>
              <a:gd name="connsiteX57" fmla="*/ 38248 w 542340"/>
              <a:gd name="connsiteY57" fmla="*/ 234296 h 483477"/>
              <a:gd name="connsiteX58" fmla="*/ 49971 w 542340"/>
              <a:gd name="connsiteY58" fmla="*/ 269465 h 483477"/>
              <a:gd name="connsiteX59" fmla="*/ 85140 w 542340"/>
              <a:gd name="connsiteY59" fmla="*/ 351526 h 483477"/>
              <a:gd name="connsiteX60" fmla="*/ 167202 w 542340"/>
              <a:gd name="connsiteY60" fmla="*/ 421865 h 483477"/>
              <a:gd name="connsiteX61" fmla="*/ 202371 w 542340"/>
              <a:gd name="connsiteY61" fmla="*/ 457034 h 483477"/>
              <a:gd name="connsiteX62" fmla="*/ 237540 w 542340"/>
              <a:gd name="connsiteY62" fmla="*/ 445311 h 483477"/>
              <a:gd name="connsiteX63" fmla="*/ 260986 w 542340"/>
              <a:gd name="connsiteY63" fmla="*/ 398419 h 483477"/>
              <a:gd name="connsiteX64" fmla="*/ 284433 w 542340"/>
              <a:gd name="connsiteY64" fmla="*/ 269465 h 483477"/>
              <a:gd name="connsiteX65" fmla="*/ 319602 w 542340"/>
              <a:gd name="connsiteY65" fmla="*/ 281188 h 483477"/>
              <a:gd name="connsiteX66" fmla="*/ 366494 w 542340"/>
              <a:gd name="connsiteY66" fmla="*/ 351526 h 483477"/>
              <a:gd name="connsiteX67" fmla="*/ 413386 w 542340"/>
              <a:gd name="connsiteY67" fmla="*/ 410142 h 483477"/>
              <a:gd name="connsiteX68" fmla="*/ 448556 w 542340"/>
              <a:gd name="connsiteY68" fmla="*/ 445311 h 483477"/>
              <a:gd name="connsiteX69" fmla="*/ 460279 w 542340"/>
              <a:gd name="connsiteY69" fmla="*/ 480480 h 483477"/>
              <a:gd name="connsiteX70" fmla="*/ 495448 w 542340"/>
              <a:gd name="connsiteY70" fmla="*/ 433588 h 483477"/>
              <a:gd name="connsiteX71" fmla="*/ 507171 w 542340"/>
              <a:gd name="connsiteY71" fmla="*/ 386696 h 483477"/>
              <a:gd name="connsiteX72" fmla="*/ 518894 w 542340"/>
              <a:gd name="connsiteY72" fmla="*/ 351526 h 483477"/>
              <a:gd name="connsiteX73" fmla="*/ 507171 w 542340"/>
              <a:gd name="connsiteY73" fmla="*/ 128788 h 48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42340" h="483477">
                <a:moveTo>
                  <a:pt x="73417" y="35003"/>
                </a:moveTo>
                <a:cubicBezTo>
                  <a:pt x="91132" y="105866"/>
                  <a:pt x="80047" y="66621"/>
                  <a:pt x="108586" y="152234"/>
                </a:cubicBezTo>
                <a:cubicBezTo>
                  <a:pt x="112494" y="163957"/>
                  <a:pt x="113456" y="177121"/>
                  <a:pt x="120310" y="187403"/>
                </a:cubicBezTo>
                <a:lnTo>
                  <a:pt x="143756" y="222573"/>
                </a:lnTo>
                <a:cubicBezTo>
                  <a:pt x="148215" y="244867"/>
                  <a:pt x="155186" y="292325"/>
                  <a:pt x="167202" y="316357"/>
                </a:cubicBezTo>
                <a:cubicBezTo>
                  <a:pt x="173503" y="328959"/>
                  <a:pt x="182833" y="339803"/>
                  <a:pt x="190648" y="351526"/>
                </a:cubicBezTo>
                <a:cubicBezTo>
                  <a:pt x="196602" y="369389"/>
                  <a:pt x="200324" y="419633"/>
                  <a:pt x="237540" y="374973"/>
                </a:cubicBezTo>
                <a:cubicBezTo>
                  <a:pt x="251012" y="358807"/>
                  <a:pt x="253597" y="336061"/>
                  <a:pt x="260986" y="316357"/>
                </a:cubicBezTo>
                <a:cubicBezTo>
                  <a:pt x="277855" y="271373"/>
                  <a:pt x="269648" y="286044"/>
                  <a:pt x="284433" y="234296"/>
                </a:cubicBezTo>
                <a:cubicBezTo>
                  <a:pt x="287828" y="222414"/>
                  <a:pt x="292248" y="210849"/>
                  <a:pt x="296156" y="199126"/>
                </a:cubicBezTo>
                <a:cubicBezTo>
                  <a:pt x="303971" y="206942"/>
                  <a:pt x="314659" y="212687"/>
                  <a:pt x="319602" y="222573"/>
                </a:cubicBezTo>
                <a:cubicBezTo>
                  <a:pt x="330654" y="244678"/>
                  <a:pt x="325573" y="275435"/>
                  <a:pt x="343048" y="292911"/>
                </a:cubicBezTo>
                <a:lnTo>
                  <a:pt x="413386" y="363250"/>
                </a:lnTo>
                <a:cubicBezTo>
                  <a:pt x="425109" y="374973"/>
                  <a:pt x="439360" y="384624"/>
                  <a:pt x="448556" y="398419"/>
                </a:cubicBezTo>
                <a:lnTo>
                  <a:pt x="472002" y="433588"/>
                </a:lnTo>
                <a:cubicBezTo>
                  <a:pt x="483725" y="421865"/>
                  <a:pt x="498946" y="412813"/>
                  <a:pt x="507171" y="398419"/>
                </a:cubicBezTo>
                <a:cubicBezTo>
                  <a:pt x="515165" y="384430"/>
                  <a:pt x="515734" y="367325"/>
                  <a:pt x="518894" y="351526"/>
                </a:cubicBezTo>
                <a:cubicBezTo>
                  <a:pt x="539525" y="248369"/>
                  <a:pt x="519525" y="314463"/>
                  <a:pt x="542340" y="246019"/>
                </a:cubicBezTo>
                <a:cubicBezTo>
                  <a:pt x="529998" y="60893"/>
                  <a:pt x="537111" y="0"/>
                  <a:pt x="518894" y="163957"/>
                </a:cubicBezTo>
                <a:cubicBezTo>
                  <a:pt x="514566" y="202908"/>
                  <a:pt x="503595" y="330166"/>
                  <a:pt x="495448" y="374973"/>
                </a:cubicBezTo>
                <a:cubicBezTo>
                  <a:pt x="493238" y="387131"/>
                  <a:pt x="487633" y="398419"/>
                  <a:pt x="483725" y="410142"/>
                </a:cubicBezTo>
                <a:lnTo>
                  <a:pt x="425110" y="351526"/>
                </a:lnTo>
                <a:cubicBezTo>
                  <a:pt x="417294" y="343710"/>
                  <a:pt x="407794" y="337276"/>
                  <a:pt x="401663" y="328080"/>
                </a:cubicBezTo>
                <a:cubicBezTo>
                  <a:pt x="393848" y="316357"/>
                  <a:pt x="388180" y="302874"/>
                  <a:pt x="378217" y="292911"/>
                </a:cubicBezTo>
                <a:cubicBezTo>
                  <a:pt x="368254" y="282948"/>
                  <a:pt x="353872" y="278485"/>
                  <a:pt x="343048" y="269465"/>
                </a:cubicBezTo>
                <a:cubicBezTo>
                  <a:pt x="330312" y="258851"/>
                  <a:pt x="319602" y="246019"/>
                  <a:pt x="307879" y="234296"/>
                </a:cubicBezTo>
                <a:cubicBezTo>
                  <a:pt x="265109" y="298451"/>
                  <a:pt x="294264" y="243760"/>
                  <a:pt x="272710" y="351526"/>
                </a:cubicBezTo>
                <a:cubicBezTo>
                  <a:pt x="270286" y="363644"/>
                  <a:pt x="263983" y="374707"/>
                  <a:pt x="260986" y="386696"/>
                </a:cubicBezTo>
                <a:lnTo>
                  <a:pt x="237540" y="480480"/>
                </a:lnTo>
                <a:cubicBezTo>
                  <a:pt x="218002" y="476572"/>
                  <a:pt x="195735" y="479454"/>
                  <a:pt x="178925" y="468757"/>
                </a:cubicBezTo>
                <a:cubicBezTo>
                  <a:pt x="150951" y="450955"/>
                  <a:pt x="108586" y="398419"/>
                  <a:pt x="108586" y="398419"/>
                </a:cubicBezTo>
                <a:cubicBezTo>
                  <a:pt x="67477" y="275091"/>
                  <a:pt x="92491" y="368604"/>
                  <a:pt x="73417" y="187403"/>
                </a:cubicBezTo>
                <a:cubicBezTo>
                  <a:pt x="70524" y="159923"/>
                  <a:pt x="76339" y="128773"/>
                  <a:pt x="61694" y="105342"/>
                </a:cubicBezTo>
                <a:cubicBezTo>
                  <a:pt x="53155" y="91679"/>
                  <a:pt x="30433" y="97527"/>
                  <a:pt x="14802" y="93619"/>
                </a:cubicBezTo>
                <a:cubicBezTo>
                  <a:pt x="40226" y="246161"/>
                  <a:pt x="0" y="110284"/>
                  <a:pt x="61694" y="187403"/>
                </a:cubicBezTo>
                <a:cubicBezTo>
                  <a:pt x="126407" y="268296"/>
                  <a:pt x="7798" y="178827"/>
                  <a:pt x="108586" y="246019"/>
                </a:cubicBezTo>
                <a:cubicBezTo>
                  <a:pt x="116402" y="261650"/>
                  <a:pt x="119676" y="280554"/>
                  <a:pt x="132033" y="292911"/>
                </a:cubicBezTo>
                <a:cubicBezTo>
                  <a:pt x="140771" y="301649"/>
                  <a:pt x="158464" y="295896"/>
                  <a:pt x="167202" y="304634"/>
                </a:cubicBezTo>
                <a:cubicBezTo>
                  <a:pt x="175940" y="313372"/>
                  <a:pt x="172567" y="329207"/>
                  <a:pt x="178925" y="339803"/>
                </a:cubicBezTo>
                <a:cubicBezTo>
                  <a:pt x="184612" y="349281"/>
                  <a:pt x="194556" y="355434"/>
                  <a:pt x="202371" y="363250"/>
                </a:cubicBezTo>
                <a:cubicBezTo>
                  <a:pt x="206279" y="374973"/>
                  <a:pt x="225146" y="403946"/>
                  <a:pt x="214094" y="398419"/>
                </a:cubicBezTo>
                <a:cubicBezTo>
                  <a:pt x="196618" y="389680"/>
                  <a:pt x="190281" y="367425"/>
                  <a:pt x="178925" y="351526"/>
                </a:cubicBezTo>
                <a:cubicBezTo>
                  <a:pt x="122929" y="273131"/>
                  <a:pt x="182471" y="358617"/>
                  <a:pt x="143756" y="281188"/>
                </a:cubicBezTo>
                <a:cubicBezTo>
                  <a:pt x="137455" y="268586"/>
                  <a:pt x="126611" y="258621"/>
                  <a:pt x="120310" y="246019"/>
                </a:cubicBezTo>
                <a:cubicBezTo>
                  <a:pt x="110457" y="226313"/>
                  <a:pt x="102500" y="182747"/>
                  <a:pt x="96863" y="163957"/>
                </a:cubicBezTo>
                <a:cubicBezTo>
                  <a:pt x="89761" y="140285"/>
                  <a:pt x="73417" y="93619"/>
                  <a:pt x="73417" y="93619"/>
                </a:cubicBezTo>
                <a:cubicBezTo>
                  <a:pt x="61694" y="97527"/>
                  <a:pt x="46986" y="96604"/>
                  <a:pt x="38248" y="105342"/>
                </a:cubicBezTo>
                <a:cubicBezTo>
                  <a:pt x="10986" y="132604"/>
                  <a:pt x="32308" y="154484"/>
                  <a:pt x="49971" y="175680"/>
                </a:cubicBezTo>
                <a:cubicBezTo>
                  <a:pt x="60585" y="188416"/>
                  <a:pt x="74526" y="198114"/>
                  <a:pt x="85140" y="210850"/>
                </a:cubicBezTo>
                <a:cubicBezTo>
                  <a:pt x="133984" y="269463"/>
                  <a:pt x="79280" y="226482"/>
                  <a:pt x="143756" y="269465"/>
                </a:cubicBezTo>
                <a:cubicBezTo>
                  <a:pt x="196627" y="375208"/>
                  <a:pt x="135278" y="244032"/>
                  <a:pt x="190648" y="410142"/>
                </a:cubicBezTo>
                <a:cubicBezTo>
                  <a:pt x="194556" y="421865"/>
                  <a:pt x="211109" y="436573"/>
                  <a:pt x="202371" y="445311"/>
                </a:cubicBezTo>
                <a:cubicBezTo>
                  <a:pt x="193633" y="454049"/>
                  <a:pt x="178925" y="437496"/>
                  <a:pt x="167202" y="433588"/>
                </a:cubicBezTo>
                <a:lnTo>
                  <a:pt x="108586" y="374973"/>
                </a:lnTo>
                <a:cubicBezTo>
                  <a:pt x="100770" y="367157"/>
                  <a:pt x="91271" y="360722"/>
                  <a:pt x="85140" y="351526"/>
                </a:cubicBezTo>
                <a:lnTo>
                  <a:pt x="61694" y="316357"/>
                </a:lnTo>
                <a:cubicBezTo>
                  <a:pt x="57786" y="300726"/>
                  <a:pt x="54397" y="284957"/>
                  <a:pt x="49971" y="269465"/>
                </a:cubicBezTo>
                <a:cubicBezTo>
                  <a:pt x="46576" y="257583"/>
                  <a:pt x="34340" y="222573"/>
                  <a:pt x="38248" y="234296"/>
                </a:cubicBezTo>
                <a:cubicBezTo>
                  <a:pt x="42156" y="246019"/>
                  <a:pt x="46576" y="257583"/>
                  <a:pt x="49971" y="269465"/>
                </a:cubicBezTo>
                <a:cubicBezTo>
                  <a:pt x="63065" y="315295"/>
                  <a:pt x="54546" y="315833"/>
                  <a:pt x="85140" y="351526"/>
                </a:cubicBezTo>
                <a:cubicBezTo>
                  <a:pt x="155587" y="433714"/>
                  <a:pt x="104978" y="370011"/>
                  <a:pt x="167202" y="421865"/>
                </a:cubicBezTo>
                <a:cubicBezTo>
                  <a:pt x="179938" y="432479"/>
                  <a:pt x="190648" y="445311"/>
                  <a:pt x="202371" y="457034"/>
                </a:cubicBezTo>
                <a:cubicBezTo>
                  <a:pt x="214094" y="453126"/>
                  <a:pt x="228802" y="454049"/>
                  <a:pt x="237540" y="445311"/>
                </a:cubicBezTo>
                <a:cubicBezTo>
                  <a:pt x="249897" y="432954"/>
                  <a:pt x="255460" y="414998"/>
                  <a:pt x="260986" y="398419"/>
                </a:cubicBezTo>
                <a:cubicBezTo>
                  <a:pt x="266450" y="382028"/>
                  <a:pt x="282463" y="281283"/>
                  <a:pt x="284433" y="269465"/>
                </a:cubicBezTo>
                <a:cubicBezTo>
                  <a:pt x="296156" y="273373"/>
                  <a:pt x="310864" y="272450"/>
                  <a:pt x="319602" y="281188"/>
                </a:cubicBezTo>
                <a:cubicBezTo>
                  <a:pt x="339527" y="301113"/>
                  <a:pt x="346569" y="331600"/>
                  <a:pt x="366494" y="351526"/>
                </a:cubicBezTo>
                <a:cubicBezTo>
                  <a:pt x="434720" y="419755"/>
                  <a:pt x="339427" y="321392"/>
                  <a:pt x="413386" y="410142"/>
                </a:cubicBezTo>
                <a:cubicBezTo>
                  <a:pt x="424000" y="422878"/>
                  <a:pt x="436833" y="433588"/>
                  <a:pt x="448556" y="445311"/>
                </a:cubicBezTo>
                <a:cubicBezTo>
                  <a:pt x="452464" y="457034"/>
                  <a:pt x="448291" y="483477"/>
                  <a:pt x="460279" y="480480"/>
                </a:cubicBezTo>
                <a:cubicBezTo>
                  <a:pt x="479234" y="475741"/>
                  <a:pt x="486710" y="451064"/>
                  <a:pt x="495448" y="433588"/>
                </a:cubicBezTo>
                <a:cubicBezTo>
                  <a:pt x="502653" y="419177"/>
                  <a:pt x="502745" y="402188"/>
                  <a:pt x="507171" y="386696"/>
                </a:cubicBezTo>
                <a:cubicBezTo>
                  <a:pt x="510566" y="374814"/>
                  <a:pt x="514986" y="363249"/>
                  <a:pt x="518894" y="351526"/>
                </a:cubicBezTo>
                <a:cubicBezTo>
                  <a:pt x="505373" y="175749"/>
                  <a:pt x="507171" y="250076"/>
                  <a:pt x="507171" y="12878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74861" y="5877923"/>
            <a:ext cx="588247" cy="909552"/>
          </a:xfrm>
          <a:custGeom>
            <a:avLst/>
            <a:gdLst>
              <a:gd name="connsiteX0" fmla="*/ 588247 w 588247"/>
              <a:gd name="connsiteY0" fmla="*/ 100846 h 909552"/>
              <a:gd name="connsiteX1" fmla="*/ 494462 w 588247"/>
              <a:gd name="connsiteY1" fmla="*/ 89123 h 909552"/>
              <a:gd name="connsiteX2" fmla="*/ 131047 w 588247"/>
              <a:gd name="connsiteY2" fmla="*/ 100846 h 909552"/>
              <a:gd name="connsiteX3" fmla="*/ 119324 w 588247"/>
              <a:gd name="connsiteY3" fmla="*/ 651831 h 909552"/>
              <a:gd name="connsiteX4" fmla="*/ 95877 w 588247"/>
              <a:gd name="connsiteY4" fmla="*/ 733892 h 909552"/>
              <a:gd name="connsiteX5" fmla="*/ 107601 w 588247"/>
              <a:gd name="connsiteY5" fmla="*/ 769062 h 909552"/>
              <a:gd name="connsiteX6" fmla="*/ 295170 w 588247"/>
              <a:gd name="connsiteY6" fmla="*/ 780785 h 909552"/>
              <a:gd name="connsiteX7" fmla="*/ 330339 w 588247"/>
              <a:gd name="connsiteY7" fmla="*/ 792508 h 909552"/>
              <a:gd name="connsiteX8" fmla="*/ 388954 w 588247"/>
              <a:gd name="connsiteY8" fmla="*/ 804231 h 909552"/>
              <a:gd name="connsiteX9" fmla="*/ 529631 w 588247"/>
              <a:gd name="connsiteY9" fmla="*/ 815954 h 909552"/>
              <a:gd name="connsiteX10" fmla="*/ 541354 w 588247"/>
              <a:gd name="connsiteY10" fmla="*/ 780785 h 909552"/>
              <a:gd name="connsiteX11" fmla="*/ 400677 w 588247"/>
              <a:gd name="connsiteY11" fmla="*/ 769062 h 909552"/>
              <a:gd name="connsiteX12" fmla="*/ 283447 w 588247"/>
              <a:gd name="connsiteY12" fmla="*/ 745615 h 909552"/>
              <a:gd name="connsiteX13" fmla="*/ 213108 w 588247"/>
              <a:gd name="connsiteY13" fmla="*/ 722169 h 909552"/>
              <a:gd name="connsiteX14" fmla="*/ 131047 w 588247"/>
              <a:gd name="connsiteY14" fmla="*/ 710446 h 909552"/>
              <a:gd name="connsiteX15" fmla="*/ 142770 w 588247"/>
              <a:gd name="connsiteY15" fmla="*/ 534600 h 909552"/>
              <a:gd name="connsiteX16" fmla="*/ 177939 w 588247"/>
              <a:gd name="connsiteY16" fmla="*/ 522877 h 909552"/>
              <a:gd name="connsiteX17" fmla="*/ 447570 w 588247"/>
              <a:gd name="connsiteY17" fmla="*/ 511154 h 909552"/>
              <a:gd name="connsiteX18" fmla="*/ 412401 w 588247"/>
              <a:gd name="connsiteY18" fmla="*/ 475985 h 909552"/>
              <a:gd name="connsiteX19" fmla="*/ 306893 w 588247"/>
              <a:gd name="connsiteY19" fmla="*/ 499431 h 909552"/>
              <a:gd name="connsiteX20" fmla="*/ 201385 w 588247"/>
              <a:gd name="connsiteY20" fmla="*/ 475985 h 909552"/>
              <a:gd name="connsiteX21" fmla="*/ 166216 w 588247"/>
              <a:gd name="connsiteY21" fmla="*/ 464262 h 909552"/>
              <a:gd name="connsiteX22" fmla="*/ 342062 w 588247"/>
              <a:gd name="connsiteY22" fmla="*/ 475985 h 909552"/>
              <a:gd name="connsiteX23" fmla="*/ 412401 w 588247"/>
              <a:gd name="connsiteY23" fmla="*/ 487708 h 909552"/>
              <a:gd name="connsiteX24" fmla="*/ 494462 w 588247"/>
              <a:gd name="connsiteY24" fmla="*/ 499431 h 909552"/>
              <a:gd name="connsiteX25" fmla="*/ 435847 w 588247"/>
              <a:gd name="connsiteY25" fmla="*/ 534600 h 909552"/>
              <a:gd name="connsiteX26" fmla="*/ 306893 w 588247"/>
              <a:gd name="connsiteY26" fmla="*/ 522877 h 909552"/>
              <a:gd name="connsiteX27" fmla="*/ 271724 w 588247"/>
              <a:gd name="connsiteY27" fmla="*/ 511154 h 909552"/>
              <a:gd name="connsiteX28" fmla="*/ 201385 w 588247"/>
              <a:gd name="connsiteY28" fmla="*/ 499431 h 909552"/>
              <a:gd name="connsiteX29" fmla="*/ 142770 w 588247"/>
              <a:gd name="connsiteY29" fmla="*/ 440815 h 909552"/>
              <a:gd name="connsiteX30" fmla="*/ 166216 w 588247"/>
              <a:gd name="connsiteY30" fmla="*/ 300139 h 909552"/>
              <a:gd name="connsiteX31" fmla="*/ 154493 w 588247"/>
              <a:gd name="connsiteY31" fmla="*/ 206354 h 909552"/>
              <a:gd name="connsiteX32" fmla="*/ 166216 w 588247"/>
              <a:gd name="connsiteY32" fmla="*/ 347031 h 909552"/>
              <a:gd name="connsiteX33" fmla="*/ 177939 w 588247"/>
              <a:gd name="connsiteY33" fmla="*/ 382200 h 909552"/>
              <a:gd name="connsiteX34" fmla="*/ 201385 w 588247"/>
              <a:gd name="connsiteY34" fmla="*/ 264969 h 909552"/>
              <a:gd name="connsiteX35" fmla="*/ 189662 w 588247"/>
              <a:gd name="connsiteY35" fmla="*/ 171185 h 909552"/>
              <a:gd name="connsiteX36" fmla="*/ 177939 w 588247"/>
              <a:gd name="connsiteY36" fmla="*/ 206354 h 909552"/>
              <a:gd name="connsiteX37" fmla="*/ 154493 w 588247"/>
              <a:gd name="connsiteY37" fmla="*/ 288415 h 909552"/>
              <a:gd name="connsiteX38" fmla="*/ 177939 w 588247"/>
              <a:gd name="connsiteY38" fmla="*/ 206354 h 909552"/>
              <a:gd name="connsiteX39" fmla="*/ 201385 w 588247"/>
              <a:gd name="connsiteY39" fmla="*/ 171185 h 909552"/>
              <a:gd name="connsiteX40" fmla="*/ 271724 w 588247"/>
              <a:gd name="connsiteY40" fmla="*/ 194631 h 909552"/>
              <a:gd name="connsiteX41" fmla="*/ 471016 w 588247"/>
              <a:gd name="connsiteY41" fmla="*/ 182908 h 909552"/>
              <a:gd name="connsiteX42" fmla="*/ 506185 w 588247"/>
              <a:gd name="connsiteY42" fmla="*/ 171185 h 909552"/>
              <a:gd name="connsiteX43" fmla="*/ 564801 w 588247"/>
              <a:gd name="connsiteY43" fmla="*/ 159462 h 909552"/>
              <a:gd name="connsiteX44" fmla="*/ 435847 w 588247"/>
              <a:gd name="connsiteY44" fmla="*/ 136015 h 909552"/>
              <a:gd name="connsiteX45" fmla="*/ 166216 w 588247"/>
              <a:gd name="connsiteY45" fmla="*/ 112569 h 909552"/>
              <a:gd name="connsiteX46" fmla="*/ 342062 w 588247"/>
              <a:gd name="connsiteY46" fmla="*/ 136015 h 909552"/>
              <a:gd name="connsiteX47" fmla="*/ 377231 w 588247"/>
              <a:gd name="connsiteY47" fmla="*/ 147739 h 909552"/>
              <a:gd name="connsiteX48" fmla="*/ 494462 w 588247"/>
              <a:gd name="connsiteY48" fmla="*/ 159462 h 909552"/>
              <a:gd name="connsiteX49" fmla="*/ 564801 w 588247"/>
              <a:gd name="connsiteY49" fmla="*/ 171185 h 909552"/>
              <a:gd name="connsiteX50" fmla="*/ 412401 w 588247"/>
              <a:gd name="connsiteY50" fmla="*/ 182908 h 909552"/>
              <a:gd name="connsiteX51" fmla="*/ 295170 w 588247"/>
              <a:gd name="connsiteY51" fmla="*/ 147739 h 909552"/>
              <a:gd name="connsiteX52" fmla="*/ 248277 w 588247"/>
              <a:gd name="connsiteY52" fmla="*/ 136015 h 909552"/>
              <a:gd name="connsiteX53" fmla="*/ 142770 w 588247"/>
              <a:gd name="connsiteY53" fmla="*/ 182908 h 909552"/>
              <a:gd name="connsiteX54" fmla="*/ 119324 w 588247"/>
              <a:gd name="connsiteY54" fmla="*/ 276692 h 909552"/>
              <a:gd name="connsiteX55" fmla="*/ 131047 w 588247"/>
              <a:gd name="connsiteY55" fmla="*/ 393923 h 909552"/>
              <a:gd name="connsiteX56" fmla="*/ 154493 w 588247"/>
              <a:gd name="connsiteY56" fmla="*/ 616662 h 909552"/>
              <a:gd name="connsiteX57" fmla="*/ 166216 w 588247"/>
              <a:gd name="connsiteY57" fmla="*/ 722169 h 909552"/>
              <a:gd name="connsiteX58" fmla="*/ 177939 w 588247"/>
              <a:gd name="connsiteY58" fmla="*/ 769062 h 909552"/>
              <a:gd name="connsiteX59" fmla="*/ 201385 w 588247"/>
              <a:gd name="connsiteY59" fmla="*/ 675277 h 909552"/>
              <a:gd name="connsiteX60" fmla="*/ 213108 w 588247"/>
              <a:gd name="connsiteY60" fmla="*/ 546323 h 909552"/>
              <a:gd name="connsiteX61" fmla="*/ 177939 w 588247"/>
              <a:gd name="connsiteY61" fmla="*/ 593215 h 909552"/>
              <a:gd name="connsiteX62" fmla="*/ 84154 w 588247"/>
              <a:gd name="connsiteY62" fmla="*/ 804231 h 909552"/>
              <a:gd name="connsiteX63" fmla="*/ 60708 w 588247"/>
              <a:gd name="connsiteY63" fmla="*/ 839400 h 909552"/>
              <a:gd name="connsiteX64" fmla="*/ 84154 w 588247"/>
              <a:gd name="connsiteY64" fmla="*/ 862846 h 90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88247" h="909552">
                <a:moveTo>
                  <a:pt x="588247" y="100846"/>
                </a:moveTo>
                <a:cubicBezTo>
                  <a:pt x="556985" y="96938"/>
                  <a:pt x="525967" y="89123"/>
                  <a:pt x="494462" y="89123"/>
                </a:cubicBezTo>
                <a:cubicBezTo>
                  <a:pt x="373261" y="89123"/>
                  <a:pt x="198277" y="0"/>
                  <a:pt x="131047" y="100846"/>
                </a:cubicBezTo>
                <a:cubicBezTo>
                  <a:pt x="29147" y="253696"/>
                  <a:pt x="126522" y="468269"/>
                  <a:pt x="119324" y="651831"/>
                </a:cubicBezTo>
                <a:cubicBezTo>
                  <a:pt x="118670" y="668518"/>
                  <a:pt x="101908" y="715799"/>
                  <a:pt x="95877" y="733892"/>
                </a:cubicBezTo>
                <a:cubicBezTo>
                  <a:pt x="99785" y="745615"/>
                  <a:pt x="95572" y="766232"/>
                  <a:pt x="107601" y="769062"/>
                </a:cubicBezTo>
                <a:cubicBezTo>
                  <a:pt x="168581" y="783410"/>
                  <a:pt x="232869" y="774227"/>
                  <a:pt x="295170" y="780785"/>
                </a:cubicBezTo>
                <a:cubicBezTo>
                  <a:pt x="307459" y="782079"/>
                  <a:pt x="318351" y="789511"/>
                  <a:pt x="330339" y="792508"/>
                </a:cubicBezTo>
                <a:cubicBezTo>
                  <a:pt x="349669" y="797341"/>
                  <a:pt x="369165" y="801903"/>
                  <a:pt x="388954" y="804231"/>
                </a:cubicBezTo>
                <a:cubicBezTo>
                  <a:pt x="435687" y="809729"/>
                  <a:pt x="482739" y="812046"/>
                  <a:pt x="529631" y="815954"/>
                </a:cubicBezTo>
                <a:cubicBezTo>
                  <a:pt x="533539" y="804231"/>
                  <a:pt x="552967" y="785008"/>
                  <a:pt x="541354" y="780785"/>
                </a:cubicBezTo>
                <a:cubicBezTo>
                  <a:pt x="497132" y="764704"/>
                  <a:pt x="447444" y="774258"/>
                  <a:pt x="400677" y="769062"/>
                </a:cubicBezTo>
                <a:cubicBezTo>
                  <a:pt x="367116" y="765333"/>
                  <a:pt x="317697" y="755890"/>
                  <a:pt x="283447" y="745615"/>
                </a:cubicBezTo>
                <a:cubicBezTo>
                  <a:pt x="259775" y="738513"/>
                  <a:pt x="237574" y="725664"/>
                  <a:pt x="213108" y="722169"/>
                </a:cubicBezTo>
                <a:lnTo>
                  <a:pt x="131047" y="710446"/>
                </a:lnTo>
                <a:cubicBezTo>
                  <a:pt x="134955" y="651831"/>
                  <a:pt x="128522" y="591591"/>
                  <a:pt x="142770" y="534600"/>
                </a:cubicBezTo>
                <a:cubicBezTo>
                  <a:pt x="145767" y="522612"/>
                  <a:pt x="165618" y="523825"/>
                  <a:pt x="177939" y="522877"/>
                </a:cubicBezTo>
                <a:cubicBezTo>
                  <a:pt x="267636" y="515977"/>
                  <a:pt x="357693" y="515062"/>
                  <a:pt x="447570" y="511154"/>
                </a:cubicBezTo>
                <a:cubicBezTo>
                  <a:pt x="435847" y="499431"/>
                  <a:pt x="428585" y="479581"/>
                  <a:pt x="412401" y="475985"/>
                </a:cubicBezTo>
                <a:cubicBezTo>
                  <a:pt x="387642" y="470483"/>
                  <a:pt x="334580" y="490202"/>
                  <a:pt x="306893" y="499431"/>
                </a:cubicBezTo>
                <a:cubicBezTo>
                  <a:pt x="266601" y="491373"/>
                  <a:pt x="240016" y="487022"/>
                  <a:pt x="201385" y="475985"/>
                </a:cubicBezTo>
                <a:cubicBezTo>
                  <a:pt x="189503" y="472590"/>
                  <a:pt x="153859" y="464262"/>
                  <a:pt x="166216" y="464262"/>
                </a:cubicBezTo>
                <a:cubicBezTo>
                  <a:pt x="224961" y="464262"/>
                  <a:pt x="283447" y="472077"/>
                  <a:pt x="342062" y="475985"/>
                </a:cubicBezTo>
                <a:lnTo>
                  <a:pt x="412401" y="487708"/>
                </a:lnTo>
                <a:cubicBezTo>
                  <a:pt x="439711" y="491910"/>
                  <a:pt x="482105" y="474717"/>
                  <a:pt x="494462" y="499431"/>
                </a:cubicBezTo>
                <a:cubicBezTo>
                  <a:pt x="504652" y="519811"/>
                  <a:pt x="455385" y="522877"/>
                  <a:pt x="435847" y="534600"/>
                </a:cubicBezTo>
                <a:cubicBezTo>
                  <a:pt x="392862" y="530692"/>
                  <a:pt x="349621" y="528981"/>
                  <a:pt x="306893" y="522877"/>
                </a:cubicBezTo>
                <a:cubicBezTo>
                  <a:pt x="294660" y="521129"/>
                  <a:pt x="283787" y="513835"/>
                  <a:pt x="271724" y="511154"/>
                </a:cubicBezTo>
                <a:cubicBezTo>
                  <a:pt x="248520" y="505998"/>
                  <a:pt x="224831" y="503339"/>
                  <a:pt x="201385" y="499431"/>
                </a:cubicBezTo>
                <a:cubicBezTo>
                  <a:pt x="185753" y="489010"/>
                  <a:pt x="142770" y="466867"/>
                  <a:pt x="142770" y="440815"/>
                </a:cubicBezTo>
                <a:cubicBezTo>
                  <a:pt x="142770" y="393276"/>
                  <a:pt x="166216" y="300139"/>
                  <a:pt x="166216" y="300139"/>
                </a:cubicBezTo>
                <a:cubicBezTo>
                  <a:pt x="162308" y="268877"/>
                  <a:pt x="154493" y="174849"/>
                  <a:pt x="154493" y="206354"/>
                </a:cubicBezTo>
                <a:cubicBezTo>
                  <a:pt x="154493" y="253409"/>
                  <a:pt x="159997" y="300389"/>
                  <a:pt x="166216" y="347031"/>
                </a:cubicBezTo>
                <a:cubicBezTo>
                  <a:pt x="167849" y="359280"/>
                  <a:pt x="174031" y="370477"/>
                  <a:pt x="177939" y="382200"/>
                </a:cubicBezTo>
                <a:cubicBezTo>
                  <a:pt x="185686" y="351214"/>
                  <a:pt x="201385" y="293714"/>
                  <a:pt x="201385" y="264969"/>
                </a:cubicBezTo>
                <a:cubicBezTo>
                  <a:pt x="201385" y="233464"/>
                  <a:pt x="193570" y="202446"/>
                  <a:pt x="189662" y="171185"/>
                </a:cubicBezTo>
                <a:cubicBezTo>
                  <a:pt x="185754" y="182908"/>
                  <a:pt x="181334" y="194472"/>
                  <a:pt x="177939" y="206354"/>
                </a:cubicBezTo>
                <a:cubicBezTo>
                  <a:pt x="148499" y="309394"/>
                  <a:pt x="182601" y="204092"/>
                  <a:pt x="154493" y="288415"/>
                </a:cubicBezTo>
                <a:cubicBezTo>
                  <a:pt x="177761" y="590905"/>
                  <a:pt x="155157" y="381014"/>
                  <a:pt x="177939" y="206354"/>
                </a:cubicBezTo>
                <a:cubicBezTo>
                  <a:pt x="179761" y="192383"/>
                  <a:pt x="193570" y="182908"/>
                  <a:pt x="201385" y="171185"/>
                </a:cubicBezTo>
                <a:cubicBezTo>
                  <a:pt x="224831" y="179000"/>
                  <a:pt x="247033" y="193557"/>
                  <a:pt x="271724" y="194631"/>
                </a:cubicBezTo>
                <a:cubicBezTo>
                  <a:pt x="338207" y="197522"/>
                  <a:pt x="404801" y="189529"/>
                  <a:pt x="471016" y="182908"/>
                </a:cubicBezTo>
                <a:cubicBezTo>
                  <a:pt x="483312" y="181678"/>
                  <a:pt x="494197" y="174182"/>
                  <a:pt x="506185" y="171185"/>
                </a:cubicBezTo>
                <a:cubicBezTo>
                  <a:pt x="525516" y="166352"/>
                  <a:pt x="545262" y="163370"/>
                  <a:pt x="564801" y="159462"/>
                </a:cubicBezTo>
                <a:cubicBezTo>
                  <a:pt x="534324" y="153367"/>
                  <a:pt x="464468" y="138741"/>
                  <a:pt x="435847" y="136015"/>
                </a:cubicBezTo>
                <a:cubicBezTo>
                  <a:pt x="29514" y="97315"/>
                  <a:pt x="425043" y="144922"/>
                  <a:pt x="166216" y="112569"/>
                </a:cubicBezTo>
                <a:cubicBezTo>
                  <a:pt x="281229" y="141322"/>
                  <a:pt x="126748" y="105255"/>
                  <a:pt x="342062" y="136015"/>
                </a:cubicBezTo>
                <a:cubicBezTo>
                  <a:pt x="354295" y="137763"/>
                  <a:pt x="365017" y="145860"/>
                  <a:pt x="377231" y="147739"/>
                </a:cubicBezTo>
                <a:cubicBezTo>
                  <a:pt x="416046" y="153711"/>
                  <a:pt x="455493" y="154591"/>
                  <a:pt x="494462" y="159462"/>
                </a:cubicBezTo>
                <a:cubicBezTo>
                  <a:pt x="518048" y="162410"/>
                  <a:pt x="541355" y="167277"/>
                  <a:pt x="564801" y="171185"/>
                </a:cubicBezTo>
                <a:cubicBezTo>
                  <a:pt x="512175" y="223809"/>
                  <a:pt x="547122" y="200871"/>
                  <a:pt x="412401" y="182908"/>
                </a:cubicBezTo>
                <a:cubicBezTo>
                  <a:pt x="372530" y="177592"/>
                  <a:pt x="333246" y="157258"/>
                  <a:pt x="295170" y="147739"/>
                </a:cubicBezTo>
                <a:lnTo>
                  <a:pt x="248277" y="136015"/>
                </a:lnTo>
                <a:cubicBezTo>
                  <a:pt x="205565" y="143134"/>
                  <a:pt x="164072" y="136044"/>
                  <a:pt x="142770" y="182908"/>
                </a:cubicBezTo>
                <a:cubicBezTo>
                  <a:pt x="129436" y="212243"/>
                  <a:pt x="119324" y="276692"/>
                  <a:pt x="119324" y="276692"/>
                </a:cubicBezTo>
                <a:cubicBezTo>
                  <a:pt x="123232" y="315769"/>
                  <a:pt x="129086" y="354700"/>
                  <a:pt x="131047" y="393923"/>
                </a:cubicBezTo>
                <a:cubicBezTo>
                  <a:pt x="148453" y="742053"/>
                  <a:pt x="130588" y="879613"/>
                  <a:pt x="154493" y="616662"/>
                </a:cubicBezTo>
                <a:cubicBezTo>
                  <a:pt x="158401" y="651831"/>
                  <a:pt x="160835" y="687195"/>
                  <a:pt x="166216" y="722169"/>
                </a:cubicBezTo>
                <a:cubicBezTo>
                  <a:pt x="168666" y="738094"/>
                  <a:pt x="168272" y="781952"/>
                  <a:pt x="177939" y="769062"/>
                </a:cubicBezTo>
                <a:cubicBezTo>
                  <a:pt x="197273" y="743283"/>
                  <a:pt x="201385" y="675277"/>
                  <a:pt x="201385" y="675277"/>
                </a:cubicBezTo>
                <a:cubicBezTo>
                  <a:pt x="205293" y="632292"/>
                  <a:pt x="224965" y="587824"/>
                  <a:pt x="213108" y="546323"/>
                </a:cubicBezTo>
                <a:cubicBezTo>
                  <a:pt x="207740" y="527536"/>
                  <a:pt x="187518" y="576186"/>
                  <a:pt x="177939" y="593215"/>
                </a:cubicBezTo>
                <a:cubicBezTo>
                  <a:pt x="0" y="909552"/>
                  <a:pt x="169694" y="611768"/>
                  <a:pt x="84154" y="804231"/>
                </a:cubicBezTo>
                <a:cubicBezTo>
                  <a:pt x="78432" y="817106"/>
                  <a:pt x="60708" y="825311"/>
                  <a:pt x="60708" y="839400"/>
                </a:cubicBezTo>
                <a:lnTo>
                  <a:pt x="84154" y="86284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70185" y="2450123"/>
            <a:ext cx="3317630" cy="3808581"/>
          </a:xfrm>
          <a:custGeom>
            <a:avLst/>
            <a:gdLst>
              <a:gd name="connsiteX0" fmla="*/ 1594338 w 3317630"/>
              <a:gd name="connsiteY0" fmla="*/ 3786554 h 3808581"/>
              <a:gd name="connsiteX1" fmla="*/ 1559169 w 3317630"/>
              <a:gd name="connsiteY1" fmla="*/ 3704492 h 3808581"/>
              <a:gd name="connsiteX2" fmla="*/ 1535723 w 3317630"/>
              <a:gd name="connsiteY2" fmla="*/ 3634154 h 3808581"/>
              <a:gd name="connsiteX3" fmla="*/ 1512277 w 3317630"/>
              <a:gd name="connsiteY3" fmla="*/ 3563815 h 3808581"/>
              <a:gd name="connsiteX4" fmla="*/ 1500553 w 3317630"/>
              <a:gd name="connsiteY4" fmla="*/ 3505200 h 3808581"/>
              <a:gd name="connsiteX5" fmla="*/ 1477107 w 3317630"/>
              <a:gd name="connsiteY5" fmla="*/ 3470031 h 3808581"/>
              <a:gd name="connsiteX6" fmla="*/ 1465384 w 3317630"/>
              <a:gd name="connsiteY6" fmla="*/ 3434862 h 3808581"/>
              <a:gd name="connsiteX7" fmla="*/ 1418492 w 3317630"/>
              <a:gd name="connsiteY7" fmla="*/ 3364523 h 3808581"/>
              <a:gd name="connsiteX8" fmla="*/ 1395046 w 3317630"/>
              <a:gd name="connsiteY8" fmla="*/ 3329354 h 3808581"/>
              <a:gd name="connsiteX9" fmla="*/ 1371600 w 3317630"/>
              <a:gd name="connsiteY9" fmla="*/ 3235569 h 3808581"/>
              <a:gd name="connsiteX10" fmla="*/ 1348153 w 3317630"/>
              <a:gd name="connsiteY10" fmla="*/ 3200400 h 3808581"/>
              <a:gd name="connsiteX11" fmla="*/ 1301261 w 3317630"/>
              <a:gd name="connsiteY11" fmla="*/ 3118339 h 3808581"/>
              <a:gd name="connsiteX12" fmla="*/ 1266092 w 3317630"/>
              <a:gd name="connsiteY12" fmla="*/ 3024554 h 3808581"/>
              <a:gd name="connsiteX13" fmla="*/ 1242646 w 3317630"/>
              <a:gd name="connsiteY13" fmla="*/ 2977662 h 3808581"/>
              <a:gd name="connsiteX14" fmla="*/ 1230923 w 3317630"/>
              <a:gd name="connsiteY14" fmla="*/ 2942492 h 3808581"/>
              <a:gd name="connsiteX15" fmla="*/ 1207477 w 3317630"/>
              <a:gd name="connsiteY15" fmla="*/ 2907323 h 3808581"/>
              <a:gd name="connsiteX16" fmla="*/ 1148861 w 3317630"/>
              <a:gd name="connsiteY16" fmla="*/ 2801815 h 3808581"/>
              <a:gd name="connsiteX17" fmla="*/ 1137138 w 3317630"/>
              <a:gd name="connsiteY17" fmla="*/ 2766646 h 3808581"/>
              <a:gd name="connsiteX18" fmla="*/ 1113692 w 3317630"/>
              <a:gd name="connsiteY18" fmla="*/ 2731477 h 3808581"/>
              <a:gd name="connsiteX19" fmla="*/ 1090246 w 3317630"/>
              <a:gd name="connsiteY19" fmla="*/ 2684585 h 3808581"/>
              <a:gd name="connsiteX20" fmla="*/ 1078523 w 3317630"/>
              <a:gd name="connsiteY20" fmla="*/ 2637692 h 3808581"/>
              <a:gd name="connsiteX21" fmla="*/ 1031630 w 3317630"/>
              <a:gd name="connsiteY21" fmla="*/ 2555631 h 3808581"/>
              <a:gd name="connsiteX22" fmla="*/ 996461 w 3317630"/>
              <a:gd name="connsiteY22" fmla="*/ 2473569 h 3808581"/>
              <a:gd name="connsiteX23" fmla="*/ 937846 w 3317630"/>
              <a:gd name="connsiteY23" fmla="*/ 2344615 h 3808581"/>
              <a:gd name="connsiteX24" fmla="*/ 890953 w 3317630"/>
              <a:gd name="connsiteY24" fmla="*/ 2274277 h 3808581"/>
              <a:gd name="connsiteX25" fmla="*/ 855784 w 3317630"/>
              <a:gd name="connsiteY25" fmla="*/ 2203939 h 3808581"/>
              <a:gd name="connsiteX26" fmla="*/ 785446 w 3317630"/>
              <a:gd name="connsiteY26" fmla="*/ 2133600 h 3808581"/>
              <a:gd name="connsiteX27" fmla="*/ 773723 w 3317630"/>
              <a:gd name="connsiteY27" fmla="*/ 2098431 h 3808581"/>
              <a:gd name="connsiteX28" fmla="*/ 726830 w 3317630"/>
              <a:gd name="connsiteY28" fmla="*/ 2039815 h 3808581"/>
              <a:gd name="connsiteX29" fmla="*/ 715107 w 3317630"/>
              <a:gd name="connsiteY29" fmla="*/ 2004646 h 3808581"/>
              <a:gd name="connsiteX30" fmla="*/ 668215 w 3317630"/>
              <a:gd name="connsiteY30" fmla="*/ 1922585 h 3808581"/>
              <a:gd name="connsiteX31" fmla="*/ 656492 w 3317630"/>
              <a:gd name="connsiteY31" fmla="*/ 1887415 h 3808581"/>
              <a:gd name="connsiteX32" fmla="*/ 621323 w 3317630"/>
              <a:gd name="connsiteY32" fmla="*/ 1852246 h 3808581"/>
              <a:gd name="connsiteX33" fmla="*/ 597877 w 3317630"/>
              <a:gd name="connsiteY33" fmla="*/ 1758462 h 3808581"/>
              <a:gd name="connsiteX34" fmla="*/ 574430 w 3317630"/>
              <a:gd name="connsiteY34" fmla="*/ 1711569 h 3808581"/>
              <a:gd name="connsiteX35" fmla="*/ 550984 w 3317630"/>
              <a:gd name="connsiteY35" fmla="*/ 1676400 h 3808581"/>
              <a:gd name="connsiteX36" fmla="*/ 539261 w 3317630"/>
              <a:gd name="connsiteY36" fmla="*/ 1641231 h 3808581"/>
              <a:gd name="connsiteX37" fmla="*/ 492369 w 3317630"/>
              <a:gd name="connsiteY37" fmla="*/ 1582615 h 3808581"/>
              <a:gd name="connsiteX38" fmla="*/ 445477 w 3317630"/>
              <a:gd name="connsiteY38" fmla="*/ 1477108 h 3808581"/>
              <a:gd name="connsiteX39" fmla="*/ 422030 w 3317630"/>
              <a:gd name="connsiteY39" fmla="*/ 1453662 h 3808581"/>
              <a:gd name="connsiteX40" fmla="*/ 410307 w 3317630"/>
              <a:gd name="connsiteY40" fmla="*/ 1418492 h 3808581"/>
              <a:gd name="connsiteX41" fmla="*/ 386861 w 3317630"/>
              <a:gd name="connsiteY41" fmla="*/ 1383323 h 3808581"/>
              <a:gd name="connsiteX42" fmla="*/ 339969 w 3317630"/>
              <a:gd name="connsiteY42" fmla="*/ 1254369 h 3808581"/>
              <a:gd name="connsiteX43" fmla="*/ 316523 w 3317630"/>
              <a:gd name="connsiteY43" fmla="*/ 1125415 h 3808581"/>
              <a:gd name="connsiteX44" fmla="*/ 293077 w 3317630"/>
              <a:gd name="connsiteY44" fmla="*/ 1066800 h 3808581"/>
              <a:gd name="connsiteX45" fmla="*/ 281353 w 3317630"/>
              <a:gd name="connsiteY45" fmla="*/ 1019908 h 3808581"/>
              <a:gd name="connsiteX46" fmla="*/ 257907 w 3317630"/>
              <a:gd name="connsiteY46" fmla="*/ 949569 h 3808581"/>
              <a:gd name="connsiteX47" fmla="*/ 246184 w 3317630"/>
              <a:gd name="connsiteY47" fmla="*/ 902677 h 3808581"/>
              <a:gd name="connsiteX48" fmla="*/ 222738 w 3317630"/>
              <a:gd name="connsiteY48" fmla="*/ 832339 h 3808581"/>
              <a:gd name="connsiteX49" fmla="*/ 199292 w 3317630"/>
              <a:gd name="connsiteY49" fmla="*/ 750277 h 3808581"/>
              <a:gd name="connsiteX50" fmla="*/ 187569 w 3317630"/>
              <a:gd name="connsiteY50" fmla="*/ 656492 h 3808581"/>
              <a:gd name="connsiteX51" fmla="*/ 152400 w 3317630"/>
              <a:gd name="connsiteY51" fmla="*/ 574431 h 3808581"/>
              <a:gd name="connsiteX52" fmla="*/ 117230 w 3317630"/>
              <a:gd name="connsiteY52" fmla="*/ 539262 h 3808581"/>
              <a:gd name="connsiteX53" fmla="*/ 93784 w 3317630"/>
              <a:gd name="connsiteY53" fmla="*/ 492369 h 3808581"/>
              <a:gd name="connsiteX54" fmla="*/ 70338 w 3317630"/>
              <a:gd name="connsiteY54" fmla="*/ 410308 h 3808581"/>
              <a:gd name="connsiteX55" fmla="*/ 35169 w 3317630"/>
              <a:gd name="connsiteY55" fmla="*/ 246185 h 3808581"/>
              <a:gd name="connsiteX56" fmla="*/ 11723 w 3317630"/>
              <a:gd name="connsiteY56" fmla="*/ 175846 h 3808581"/>
              <a:gd name="connsiteX57" fmla="*/ 0 w 3317630"/>
              <a:gd name="connsiteY57" fmla="*/ 140677 h 3808581"/>
              <a:gd name="connsiteX58" fmla="*/ 35169 w 3317630"/>
              <a:gd name="connsiteY58" fmla="*/ 23446 h 3808581"/>
              <a:gd name="connsiteX59" fmla="*/ 105507 w 3317630"/>
              <a:gd name="connsiteY59" fmla="*/ 0 h 3808581"/>
              <a:gd name="connsiteX60" fmla="*/ 316523 w 3317630"/>
              <a:gd name="connsiteY60" fmla="*/ 11723 h 3808581"/>
              <a:gd name="connsiteX61" fmla="*/ 398584 w 3317630"/>
              <a:gd name="connsiteY61" fmla="*/ 35169 h 3808581"/>
              <a:gd name="connsiteX62" fmla="*/ 433753 w 3317630"/>
              <a:gd name="connsiteY62" fmla="*/ 58615 h 3808581"/>
              <a:gd name="connsiteX63" fmla="*/ 504092 w 3317630"/>
              <a:gd name="connsiteY63" fmla="*/ 82062 h 3808581"/>
              <a:gd name="connsiteX64" fmla="*/ 597877 w 3317630"/>
              <a:gd name="connsiteY64" fmla="*/ 117231 h 3808581"/>
              <a:gd name="connsiteX65" fmla="*/ 668215 w 3317630"/>
              <a:gd name="connsiteY65" fmla="*/ 140677 h 3808581"/>
              <a:gd name="connsiteX66" fmla="*/ 715107 w 3317630"/>
              <a:gd name="connsiteY66" fmla="*/ 164123 h 3808581"/>
              <a:gd name="connsiteX67" fmla="*/ 785446 w 3317630"/>
              <a:gd name="connsiteY67" fmla="*/ 187569 h 3808581"/>
              <a:gd name="connsiteX68" fmla="*/ 820615 w 3317630"/>
              <a:gd name="connsiteY68" fmla="*/ 211015 h 3808581"/>
              <a:gd name="connsiteX69" fmla="*/ 844061 w 3317630"/>
              <a:gd name="connsiteY69" fmla="*/ 234462 h 3808581"/>
              <a:gd name="connsiteX70" fmla="*/ 914400 w 3317630"/>
              <a:gd name="connsiteY70" fmla="*/ 281354 h 3808581"/>
              <a:gd name="connsiteX71" fmla="*/ 949569 w 3317630"/>
              <a:gd name="connsiteY71" fmla="*/ 304800 h 3808581"/>
              <a:gd name="connsiteX72" fmla="*/ 1055077 w 3317630"/>
              <a:gd name="connsiteY72" fmla="*/ 328246 h 3808581"/>
              <a:gd name="connsiteX73" fmla="*/ 1137138 w 3317630"/>
              <a:gd name="connsiteY73" fmla="*/ 375139 h 3808581"/>
              <a:gd name="connsiteX74" fmla="*/ 1207477 w 3317630"/>
              <a:gd name="connsiteY74" fmla="*/ 422031 h 3808581"/>
              <a:gd name="connsiteX75" fmla="*/ 1254369 w 3317630"/>
              <a:gd name="connsiteY75" fmla="*/ 457200 h 3808581"/>
              <a:gd name="connsiteX76" fmla="*/ 1336430 w 3317630"/>
              <a:gd name="connsiteY76" fmla="*/ 480646 h 3808581"/>
              <a:gd name="connsiteX77" fmla="*/ 1383323 w 3317630"/>
              <a:gd name="connsiteY77" fmla="*/ 504092 h 3808581"/>
              <a:gd name="connsiteX78" fmla="*/ 1477107 w 3317630"/>
              <a:gd name="connsiteY78" fmla="*/ 574431 h 3808581"/>
              <a:gd name="connsiteX79" fmla="*/ 1512277 w 3317630"/>
              <a:gd name="connsiteY79" fmla="*/ 597877 h 3808581"/>
              <a:gd name="connsiteX80" fmla="*/ 1547446 w 3317630"/>
              <a:gd name="connsiteY80" fmla="*/ 633046 h 3808581"/>
              <a:gd name="connsiteX81" fmla="*/ 1594338 w 3317630"/>
              <a:gd name="connsiteY81" fmla="*/ 691662 h 3808581"/>
              <a:gd name="connsiteX82" fmla="*/ 1629507 w 3317630"/>
              <a:gd name="connsiteY82" fmla="*/ 703385 h 3808581"/>
              <a:gd name="connsiteX83" fmla="*/ 1735015 w 3317630"/>
              <a:gd name="connsiteY83" fmla="*/ 750277 h 3808581"/>
              <a:gd name="connsiteX84" fmla="*/ 1770184 w 3317630"/>
              <a:gd name="connsiteY84" fmla="*/ 762000 h 3808581"/>
              <a:gd name="connsiteX85" fmla="*/ 1805353 w 3317630"/>
              <a:gd name="connsiteY85" fmla="*/ 773723 h 3808581"/>
              <a:gd name="connsiteX86" fmla="*/ 1899138 w 3317630"/>
              <a:gd name="connsiteY86" fmla="*/ 820615 h 3808581"/>
              <a:gd name="connsiteX87" fmla="*/ 1969477 w 3317630"/>
              <a:gd name="connsiteY87" fmla="*/ 844062 h 3808581"/>
              <a:gd name="connsiteX88" fmla="*/ 2051538 w 3317630"/>
              <a:gd name="connsiteY88" fmla="*/ 902677 h 3808581"/>
              <a:gd name="connsiteX89" fmla="*/ 2133600 w 3317630"/>
              <a:gd name="connsiteY89" fmla="*/ 961292 h 3808581"/>
              <a:gd name="connsiteX90" fmla="*/ 2168769 w 3317630"/>
              <a:gd name="connsiteY90" fmla="*/ 973015 h 3808581"/>
              <a:gd name="connsiteX91" fmla="*/ 2215661 w 3317630"/>
              <a:gd name="connsiteY91" fmla="*/ 996462 h 3808581"/>
              <a:gd name="connsiteX92" fmla="*/ 2274277 w 3317630"/>
              <a:gd name="connsiteY92" fmla="*/ 1043354 h 3808581"/>
              <a:gd name="connsiteX93" fmla="*/ 2309446 w 3317630"/>
              <a:gd name="connsiteY93" fmla="*/ 1078523 h 3808581"/>
              <a:gd name="connsiteX94" fmla="*/ 2356338 w 3317630"/>
              <a:gd name="connsiteY94" fmla="*/ 1101969 h 3808581"/>
              <a:gd name="connsiteX95" fmla="*/ 2391507 w 3317630"/>
              <a:gd name="connsiteY95" fmla="*/ 1125415 h 3808581"/>
              <a:gd name="connsiteX96" fmla="*/ 2414953 w 3317630"/>
              <a:gd name="connsiteY96" fmla="*/ 1148862 h 3808581"/>
              <a:gd name="connsiteX97" fmla="*/ 2450123 w 3317630"/>
              <a:gd name="connsiteY97" fmla="*/ 1160585 h 3808581"/>
              <a:gd name="connsiteX98" fmla="*/ 2485292 w 3317630"/>
              <a:gd name="connsiteY98" fmla="*/ 1195754 h 3808581"/>
              <a:gd name="connsiteX99" fmla="*/ 2508738 w 3317630"/>
              <a:gd name="connsiteY99" fmla="*/ 1230923 h 3808581"/>
              <a:gd name="connsiteX100" fmla="*/ 2543907 w 3317630"/>
              <a:gd name="connsiteY100" fmla="*/ 1242646 h 3808581"/>
              <a:gd name="connsiteX101" fmla="*/ 2579077 w 3317630"/>
              <a:gd name="connsiteY101" fmla="*/ 1266092 h 3808581"/>
              <a:gd name="connsiteX102" fmla="*/ 2661138 w 3317630"/>
              <a:gd name="connsiteY102" fmla="*/ 1289539 h 3808581"/>
              <a:gd name="connsiteX103" fmla="*/ 2766646 w 3317630"/>
              <a:gd name="connsiteY103" fmla="*/ 1359877 h 3808581"/>
              <a:gd name="connsiteX104" fmla="*/ 2801815 w 3317630"/>
              <a:gd name="connsiteY104" fmla="*/ 1383323 h 3808581"/>
              <a:gd name="connsiteX105" fmla="*/ 2836984 w 3317630"/>
              <a:gd name="connsiteY105" fmla="*/ 1395046 h 3808581"/>
              <a:gd name="connsiteX106" fmla="*/ 2907323 w 3317630"/>
              <a:gd name="connsiteY106" fmla="*/ 1430215 h 3808581"/>
              <a:gd name="connsiteX107" fmla="*/ 3001107 w 3317630"/>
              <a:gd name="connsiteY107" fmla="*/ 1500554 h 3808581"/>
              <a:gd name="connsiteX108" fmla="*/ 3036277 w 3317630"/>
              <a:gd name="connsiteY108" fmla="*/ 1512277 h 3808581"/>
              <a:gd name="connsiteX109" fmla="*/ 3130061 w 3317630"/>
              <a:gd name="connsiteY109" fmla="*/ 1594339 h 3808581"/>
              <a:gd name="connsiteX110" fmla="*/ 3165230 w 3317630"/>
              <a:gd name="connsiteY110" fmla="*/ 1629508 h 3808581"/>
              <a:gd name="connsiteX111" fmla="*/ 3200400 w 3317630"/>
              <a:gd name="connsiteY111" fmla="*/ 1641231 h 3808581"/>
              <a:gd name="connsiteX112" fmla="*/ 3247292 w 3317630"/>
              <a:gd name="connsiteY112" fmla="*/ 1676400 h 3808581"/>
              <a:gd name="connsiteX113" fmla="*/ 3317630 w 3317630"/>
              <a:gd name="connsiteY113" fmla="*/ 1699846 h 380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317630" h="3808581">
                <a:moveTo>
                  <a:pt x="1594338" y="3786554"/>
                </a:moveTo>
                <a:cubicBezTo>
                  <a:pt x="1563328" y="3662513"/>
                  <a:pt x="1605430" y="3808581"/>
                  <a:pt x="1559169" y="3704492"/>
                </a:cubicBezTo>
                <a:cubicBezTo>
                  <a:pt x="1549132" y="3681908"/>
                  <a:pt x="1543538" y="3657600"/>
                  <a:pt x="1535723" y="3634154"/>
                </a:cubicBezTo>
                <a:cubicBezTo>
                  <a:pt x="1535722" y="3634150"/>
                  <a:pt x="1512278" y="3563818"/>
                  <a:pt x="1512277" y="3563815"/>
                </a:cubicBezTo>
                <a:cubicBezTo>
                  <a:pt x="1508369" y="3544277"/>
                  <a:pt x="1507549" y="3523857"/>
                  <a:pt x="1500553" y="3505200"/>
                </a:cubicBezTo>
                <a:cubicBezTo>
                  <a:pt x="1495606" y="3492008"/>
                  <a:pt x="1483408" y="3482633"/>
                  <a:pt x="1477107" y="3470031"/>
                </a:cubicBezTo>
                <a:cubicBezTo>
                  <a:pt x="1471581" y="3458978"/>
                  <a:pt x="1471385" y="3445664"/>
                  <a:pt x="1465384" y="3434862"/>
                </a:cubicBezTo>
                <a:cubicBezTo>
                  <a:pt x="1451699" y="3410229"/>
                  <a:pt x="1434123" y="3387969"/>
                  <a:pt x="1418492" y="3364523"/>
                </a:cubicBezTo>
                <a:lnTo>
                  <a:pt x="1395046" y="3329354"/>
                </a:lnTo>
                <a:cubicBezTo>
                  <a:pt x="1390588" y="3307063"/>
                  <a:pt x="1383615" y="3259599"/>
                  <a:pt x="1371600" y="3235569"/>
                </a:cubicBezTo>
                <a:cubicBezTo>
                  <a:pt x="1365299" y="3222967"/>
                  <a:pt x="1355969" y="3212123"/>
                  <a:pt x="1348153" y="3200400"/>
                </a:cubicBezTo>
                <a:cubicBezTo>
                  <a:pt x="1319777" y="3115273"/>
                  <a:pt x="1360405" y="3224800"/>
                  <a:pt x="1301261" y="3118339"/>
                </a:cubicBezTo>
                <a:cubicBezTo>
                  <a:pt x="1270903" y="3063694"/>
                  <a:pt x="1285834" y="3070618"/>
                  <a:pt x="1266092" y="3024554"/>
                </a:cubicBezTo>
                <a:cubicBezTo>
                  <a:pt x="1259208" y="3008491"/>
                  <a:pt x="1249530" y="2993725"/>
                  <a:pt x="1242646" y="2977662"/>
                </a:cubicBezTo>
                <a:cubicBezTo>
                  <a:pt x="1237778" y="2966304"/>
                  <a:pt x="1236449" y="2953545"/>
                  <a:pt x="1230923" y="2942492"/>
                </a:cubicBezTo>
                <a:cubicBezTo>
                  <a:pt x="1224622" y="2929890"/>
                  <a:pt x="1213199" y="2920198"/>
                  <a:pt x="1207477" y="2907323"/>
                </a:cubicBezTo>
                <a:cubicBezTo>
                  <a:pt x="1161574" y="2804043"/>
                  <a:pt x="1213053" y="2866008"/>
                  <a:pt x="1148861" y="2801815"/>
                </a:cubicBezTo>
                <a:cubicBezTo>
                  <a:pt x="1144953" y="2790092"/>
                  <a:pt x="1142664" y="2777699"/>
                  <a:pt x="1137138" y="2766646"/>
                </a:cubicBezTo>
                <a:cubicBezTo>
                  <a:pt x="1130837" y="2754044"/>
                  <a:pt x="1120682" y="2743710"/>
                  <a:pt x="1113692" y="2731477"/>
                </a:cubicBezTo>
                <a:cubicBezTo>
                  <a:pt x="1105022" y="2716304"/>
                  <a:pt x="1098061" y="2700216"/>
                  <a:pt x="1090246" y="2684585"/>
                </a:cubicBezTo>
                <a:cubicBezTo>
                  <a:pt x="1086338" y="2668954"/>
                  <a:pt x="1084180" y="2652778"/>
                  <a:pt x="1078523" y="2637692"/>
                </a:cubicBezTo>
                <a:cubicBezTo>
                  <a:pt x="1065774" y="2603693"/>
                  <a:pt x="1051067" y="2584785"/>
                  <a:pt x="1031630" y="2555631"/>
                </a:cubicBezTo>
                <a:cubicBezTo>
                  <a:pt x="1007232" y="2458040"/>
                  <a:pt x="1036940" y="2554527"/>
                  <a:pt x="996461" y="2473569"/>
                </a:cubicBezTo>
                <a:cubicBezTo>
                  <a:pt x="946673" y="2373992"/>
                  <a:pt x="1066667" y="2537843"/>
                  <a:pt x="937846" y="2344615"/>
                </a:cubicBezTo>
                <a:lnTo>
                  <a:pt x="890953" y="2274277"/>
                </a:lnTo>
                <a:cubicBezTo>
                  <a:pt x="880090" y="2241687"/>
                  <a:pt x="880025" y="2231210"/>
                  <a:pt x="855784" y="2203939"/>
                </a:cubicBezTo>
                <a:cubicBezTo>
                  <a:pt x="833755" y="2179156"/>
                  <a:pt x="785446" y="2133600"/>
                  <a:pt x="785446" y="2133600"/>
                </a:cubicBezTo>
                <a:cubicBezTo>
                  <a:pt x="781538" y="2121877"/>
                  <a:pt x="779249" y="2109484"/>
                  <a:pt x="773723" y="2098431"/>
                </a:cubicBezTo>
                <a:cubicBezTo>
                  <a:pt x="758934" y="2068854"/>
                  <a:pt x="748638" y="2061623"/>
                  <a:pt x="726830" y="2039815"/>
                </a:cubicBezTo>
                <a:cubicBezTo>
                  <a:pt x="722922" y="2028092"/>
                  <a:pt x="719975" y="2016004"/>
                  <a:pt x="715107" y="2004646"/>
                </a:cubicBezTo>
                <a:cubicBezTo>
                  <a:pt x="697259" y="1963000"/>
                  <a:pt x="691762" y="1957905"/>
                  <a:pt x="668215" y="1922585"/>
                </a:cubicBezTo>
                <a:cubicBezTo>
                  <a:pt x="664307" y="1910862"/>
                  <a:pt x="663347" y="1897697"/>
                  <a:pt x="656492" y="1887415"/>
                </a:cubicBezTo>
                <a:cubicBezTo>
                  <a:pt x="647296" y="1873621"/>
                  <a:pt x="628183" y="1867339"/>
                  <a:pt x="621323" y="1852246"/>
                </a:cubicBezTo>
                <a:cubicBezTo>
                  <a:pt x="607989" y="1822911"/>
                  <a:pt x="612288" y="1787283"/>
                  <a:pt x="597877" y="1758462"/>
                </a:cubicBezTo>
                <a:cubicBezTo>
                  <a:pt x="590061" y="1742831"/>
                  <a:pt x="583101" y="1726742"/>
                  <a:pt x="574430" y="1711569"/>
                </a:cubicBezTo>
                <a:cubicBezTo>
                  <a:pt x="567440" y="1699336"/>
                  <a:pt x="557285" y="1689002"/>
                  <a:pt x="550984" y="1676400"/>
                </a:cubicBezTo>
                <a:cubicBezTo>
                  <a:pt x="545458" y="1665347"/>
                  <a:pt x="544787" y="1652284"/>
                  <a:pt x="539261" y="1641231"/>
                </a:cubicBezTo>
                <a:cubicBezTo>
                  <a:pt x="524473" y="1611655"/>
                  <a:pt x="514176" y="1604423"/>
                  <a:pt x="492369" y="1582615"/>
                </a:cubicBezTo>
                <a:cubicBezTo>
                  <a:pt x="473779" y="1526845"/>
                  <a:pt x="477324" y="1516915"/>
                  <a:pt x="445477" y="1477108"/>
                </a:cubicBezTo>
                <a:cubicBezTo>
                  <a:pt x="438572" y="1468477"/>
                  <a:pt x="429846" y="1461477"/>
                  <a:pt x="422030" y="1453662"/>
                </a:cubicBezTo>
                <a:cubicBezTo>
                  <a:pt x="418122" y="1441939"/>
                  <a:pt x="415833" y="1429545"/>
                  <a:pt x="410307" y="1418492"/>
                </a:cubicBezTo>
                <a:cubicBezTo>
                  <a:pt x="404006" y="1405890"/>
                  <a:pt x="391676" y="1396564"/>
                  <a:pt x="386861" y="1383323"/>
                </a:cubicBezTo>
                <a:cubicBezTo>
                  <a:pt x="333134" y="1235573"/>
                  <a:pt x="393035" y="1333971"/>
                  <a:pt x="339969" y="1254369"/>
                </a:cubicBezTo>
                <a:cubicBezTo>
                  <a:pt x="333867" y="1211656"/>
                  <a:pt x="330341" y="1166870"/>
                  <a:pt x="316523" y="1125415"/>
                </a:cubicBezTo>
                <a:cubicBezTo>
                  <a:pt x="309869" y="1105451"/>
                  <a:pt x="299732" y="1086763"/>
                  <a:pt x="293077" y="1066800"/>
                </a:cubicBezTo>
                <a:cubicBezTo>
                  <a:pt x="287982" y="1051515"/>
                  <a:pt x="285983" y="1035340"/>
                  <a:pt x="281353" y="1019908"/>
                </a:cubicBezTo>
                <a:cubicBezTo>
                  <a:pt x="274251" y="996236"/>
                  <a:pt x="263901" y="973546"/>
                  <a:pt x="257907" y="949569"/>
                </a:cubicBezTo>
                <a:cubicBezTo>
                  <a:pt x="253999" y="933938"/>
                  <a:pt x="250814" y="918109"/>
                  <a:pt x="246184" y="902677"/>
                </a:cubicBezTo>
                <a:cubicBezTo>
                  <a:pt x="239082" y="879005"/>
                  <a:pt x="228732" y="856315"/>
                  <a:pt x="222738" y="832339"/>
                </a:cubicBezTo>
                <a:cubicBezTo>
                  <a:pt x="208018" y="773458"/>
                  <a:pt x="216110" y="800731"/>
                  <a:pt x="199292" y="750277"/>
                </a:cubicBezTo>
                <a:cubicBezTo>
                  <a:pt x="195384" y="719015"/>
                  <a:pt x="193205" y="687489"/>
                  <a:pt x="187569" y="656492"/>
                </a:cubicBezTo>
                <a:cubicBezTo>
                  <a:pt x="183836" y="635959"/>
                  <a:pt x="162258" y="588232"/>
                  <a:pt x="152400" y="574431"/>
                </a:cubicBezTo>
                <a:cubicBezTo>
                  <a:pt x="142764" y="560940"/>
                  <a:pt x="128953" y="550985"/>
                  <a:pt x="117230" y="539262"/>
                </a:cubicBezTo>
                <a:cubicBezTo>
                  <a:pt x="109415" y="523631"/>
                  <a:pt x="100668" y="508432"/>
                  <a:pt x="93784" y="492369"/>
                </a:cubicBezTo>
                <a:cubicBezTo>
                  <a:pt x="83693" y="468823"/>
                  <a:pt x="76287" y="434104"/>
                  <a:pt x="70338" y="410308"/>
                </a:cubicBezTo>
                <a:cubicBezTo>
                  <a:pt x="55549" y="291998"/>
                  <a:pt x="68578" y="346413"/>
                  <a:pt x="35169" y="246185"/>
                </a:cubicBezTo>
                <a:lnTo>
                  <a:pt x="11723" y="175846"/>
                </a:lnTo>
                <a:lnTo>
                  <a:pt x="0" y="140677"/>
                </a:lnTo>
                <a:cubicBezTo>
                  <a:pt x="3279" y="117727"/>
                  <a:pt x="1717" y="44353"/>
                  <a:pt x="35169" y="23446"/>
                </a:cubicBezTo>
                <a:cubicBezTo>
                  <a:pt x="56127" y="10347"/>
                  <a:pt x="105507" y="0"/>
                  <a:pt x="105507" y="0"/>
                </a:cubicBezTo>
                <a:cubicBezTo>
                  <a:pt x="175846" y="3908"/>
                  <a:pt x="246365" y="5345"/>
                  <a:pt x="316523" y="11723"/>
                </a:cubicBezTo>
                <a:cubicBezTo>
                  <a:pt x="325704" y="12558"/>
                  <a:pt x="386247" y="29001"/>
                  <a:pt x="398584" y="35169"/>
                </a:cubicBezTo>
                <a:cubicBezTo>
                  <a:pt x="411186" y="41470"/>
                  <a:pt x="420878" y="52893"/>
                  <a:pt x="433753" y="58615"/>
                </a:cubicBezTo>
                <a:cubicBezTo>
                  <a:pt x="456338" y="68653"/>
                  <a:pt x="480646" y="74246"/>
                  <a:pt x="504092" y="82062"/>
                </a:cubicBezTo>
                <a:cubicBezTo>
                  <a:pt x="608635" y="116910"/>
                  <a:pt x="443645" y="61147"/>
                  <a:pt x="597877" y="117231"/>
                </a:cubicBezTo>
                <a:cubicBezTo>
                  <a:pt x="621103" y="125677"/>
                  <a:pt x="646110" y="129624"/>
                  <a:pt x="668215" y="140677"/>
                </a:cubicBezTo>
                <a:cubicBezTo>
                  <a:pt x="683846" y="148492"/>
                  <a:pt x="698881" y="157633"/>
                  <a:pt x="715107" y="164123"/>
                </a:cubicBezTo>
                <a:cubicBezTo>
                  <a:pt x="738054" y="173302"/>
                  <a:pt x="764882" y="173860"/>
                  <a:pt x="785446" y="187569"/>
                </a:cubicBezTo>
                <a:cubicBezTo>
                  <a:pt x="797169" y="195384"/>
                  <a:pt x="809613" y="202213"/>
                  <a:pt x="820615" y="211015"/>
                </a:cubicBezTo>
                <a:cubicBezTo>
                  <a:pt x="829246" y="217920"/>
                  <a:pt x="835219" y="227830"/>
                  <a:pt x="844061" y="234462"/>
                </a:cubicBezTo>
                <a:cubicBezTo>
                  <a:pt x="866604" y="251369"/>
                  <a:pt x="890954" y="265723"/>
                  <a:pt x="914400" y="281354"/>
                </a:cubicBezTo>
                <a:cubicBezTo>
                  <a:pt x="926123" y="289169"/>
                  <a:pt x="936203" y="300345"/>
                  <a:pt x="949569" y="304800"/>
                </a:cubicBezTo>
                <a:cubicBezTo>
                  <a:pt x="1007288" y="324040"/>
                  <a:pt x="972549" y="314492"/>
                  <a:pt x="1055077" y="328246"/>
                </a:cubicBezTo>
                <a:cubicBezTo>
                  <a:pt x="1113680" y="347780"/>
                  <a:pt x="1072615" y="329973"/>
                  <a:pt x="1137138" y="375139"/>
                </a:cubicBezTo>
                <a:cubicBezTo>
                  <a:pt x="1160223" y="391299"/>
                  <a:pt x="1184934" y="405124"/>
                  <a:pt x="1207477" y="422031"/>
                </a:cubicBezTo>
                <a:cubicBezTo>
                  <a:pt x="1223108" y="433754"/>
                  <a:pt x="1237405" y="447506"/>
                  <a:pt x="1254369" y="457200"/>
                </a:cubicBezTo>
                <a:cubicBezTo>
                  <a:pt x="1272404" y="467506"/>
                  <a:pt x="1319819" y="474417"/>
                  <a:pt x="1336430" y="480646"/>
                </a:cubicBezTo>
                <a:cubicBezTo>
                  <a:pt x="1352793" y="486782"/>
                  <a:pt x="1367692" y="496277"/>
                  <a:pt x="1383323" y="504092"/>
                </a:cubicBezTo>
                <a:cubicBezTo>
                  <a:pt x="1426693" y="547464"/>
                  <a:pt x="1397574" y="521410"/>
                  <a:pt x="1477107" y="574431"/>
                </a:cubicBezTo>
                <a:cubicBezTo>
                  <a:pt x="1488830" y="582246"/>
                  <a:pt x="1502314" y="587914"/>
                  <a:pt x="1512277" y="597877"/>
                </a:cubicBezTo>
                <a:cubicBezTo>
                  <a:pt x="1524000" y="609600"/>
                  <a:pt x="1536832" y="620310"/>
                  <a:pt x="1547446" y="633046"/>
                </a:cubicBezTo>
                <a:cubicBezTo>
                  <a:pt x="1563418" y="652213"/>
                  <a:pt x="1571602" y="678020"/>
                  <a:pt x="1594338" y="691662"/>
                </a:cubicBezTo>
                <a:cubicBezTo>
                  <a:pt x="1604934" y="698020"/>
                  <a:pt x="1618454" y="697859"/>
                  <a:pt x="1629507" y="703385"/>
                </a:cubicBezTo>
                <a:cubicBezTo>
                  <a:pt x="1740973" y="759117"/>
                  <a:pt x="1553552" y="689789"/>
                  <a:pt x="1735015" y="750277"/>
                </a:cubicBezTo>
                <a:lnTo>
                  <a:pt x="1770184" y="762000"/>
                </a:lnTo>
                <a:cubicBezTo>
                  <a:pt x="1781907" y="765908"/>
                  <a:pt x="1794300" y="768197"/>
                  <a:pt x="1805353" y="773723"/>
                </a:cubicBezTo>
                <a:cubicBezTo>
                  <a:pt x="1836615" y="789354"/>
                  <a:pt x="1865980" y="809562"/>
                  <a:pt x="1899138" y="820615"/>
                </a:cubicBezTo>
                <a:lnTo>
                  <a:pt x="1969477" y="844062"/>
                </a:lnTo>
                <a:cubicBezTo>
                  <a:pt x="2122727" y="958999"/>
                  <a:pt x="1931544" y="816967"/>
                  <a:pt x="2051538" y="902677"/>
                </a:cubicBezTo>
                <a:cubicBezTo>
                  <a:pt x="2063934" y="911531"/>
                  <a:pt x="2115177" y="952081"/>
                  <a:pt x="2133600" y="961292"/>
                </a:cubicBezTo>
                <a:cubicBezTo>
                  <a:pt x="2144653" y="966818"/>
                  <a:pt x="2157411" y="968147"/>
                  <a:pt x="2168769" y="973015"/>
                </a:cubicBezTo>
                <a:cubicBezTo>
                  <a:pt x="2184832" y="979899"/>
                  <a:pt x="2200030" y="988646"/>
                  <a:pt x="2215661" y="996462"/>
                </a:cubicBezTo>
                <a:cubicBezTo>
                  <a:pt x="2268097" y="1075116"/>
                  <a:pt x="2206326" y="998054"/>
                  <a:pt x="2274277" y="1043354"/>
                </a:cubicBezTo>
                <a:cubicBezTo>
                  <a:pt x="2288071" y="1052550"/>
                  <a:pt x="2295955" y="1068887"/>
                  <a:pt x="2309446" y="1078523"/>
                </a:cubicBezTo>
                <a:cubicBezTo>
                  <a:pt x="2323666" y="1088680"/>
                  <a:pt x="2341165" y="1093299"/>
                  <a:pt x="2356338" y="1101969"/>
                </a:cubicBezTo>
                <a:cubicBezTo>
                  <a:pt x="2368571" y="1108959"/>
                  <a:pt x="2380505" y="1116613"/>
                  <a:pt x="2391507" y="1125415"/>
                </a:cubicBezTo>
                <a:cubicBezTo>
                  <a:pt x="2400138" y="1132320"/>
                  <a:pt x="2405475" y="1143175"/>
                  <a:pt x="2414953" y="1148862"/>
                </a:cubicBezTo>
                <a:cubicBezTo>
                  <a:pt x="2425549" y="1155220"/>
                  <a:pt x="2438400" y="1156677"/>
                  <a:pt x="2450123" y="1160585"/>
                </a:cubicBezTo>
                <a:cubicBezTo>
                  <a:pt x="2461846" y="1172308"/>
                  <a:pt x="2474678" y="1183018"/>
                  <a:pt x="2485292" y="1195754"/>
                </a:cubicBezTo>
                <a:cubicBezTo>
                  <a:pt x="2494312" y="1206578"/>
                  <a:pt x="2497736" y="1222121"/>
                  <a:pt x="2508738" y="1230923"/>
                </a:cubicBezTo>
                <a:cubicBezTo>
                  <a:pt x="2518387" y="1238642"/>
                  <a:pt x="2532854" y="1237120"/>
                  <a:pt x="2543907" y="1242646"/>
                </a:cubicBezTo>
                <a:cubicBezTo>
                  <a:pt x="2556509" y="1248947"/>
                  <a:pt x="2566475" y="1259791"/>
                  <a:pt x="2579077" y="1266092"/>
                </a:cubicBezTo>
                <a:cubicBezTo>
                  <a:pt x="2595893" y="1274500"/>
                  <a:pt x="2646117" y="1285783"/>
                  <a:pt x="2661138" y="1289539"/>
                </a:cubicBezTo>
                <a:lnTo>
                  <a:pt x="2766646" y="1359877"/>
                </a:lnTo>
                <a:cubicBezTo>
                  <a:pt x="2778369" y="1367692"/>
                  <a:pt x="2788449" y="1378868"/>
                  <a:pt x="2801815" y="1383323"/>
                </a:cubicBezTo>
                <a:cubicBezTo>
                  <a:pt x="2813538" y="1387231"/>
                  <a:pt x="2825931" y="1389520"/>
                  <a:pt x="2836984" y="1395046"/>
                </a:cubicBezTo>
                <a:cubicBezTo>
                  <a:pt x="2927883" y="1440496"/>
                  <a:pt x="2818925" y="1400750"/>
                  <a:pt x="2907323" y="1430215"/>
                </a:cubicBezTo>
                <a:cubicBezTo>
                  <a:pt x="2941821" y="1499213"/>
                  <a:pt x="2914190" y="1471582"/>
                  <a:pt x="3001107" y="1500554"/>
                </a:cubicBezTo>
                <a:lnTo>
                  <a:pt x="3036277" y="1512277"/>
                </a:lnTo>
                <a:cubicBezTo>
                  <a:pt x="3094438" y="1551051"/>
                  <a:pt x="3061482" y="1525759"/>
                  <a:pt x="3130061" y="1594339"/>
                </a:cubicBezTo>
                <a:cubicBezTo>
                  <a:pt x="3141784" y="1606062"/>
                  <a:pt x="3149502" y="1624265"/>
                  <a:pt x="3165230" y="1629508"/>
                </a:cubicBezTo>
                <a:lnTo>
                  <a:pt x="3200400" y="1641231"/>
                </a:lnTo>
                <a:cubicBezTo>
                  <a:pt x="3216031" y="1652954"/>
                  <a:pt x="3229816" y="1667662"/>
                  <a:pt x="3247292" y="1676400"/>
                </a:cubicBezTo>
                <a:cubicBezTo>
                  <a:pt x="3269397" y="1687453"/>
                  <a:pt x="3317630" y="1699846"/>
                  <a:pt x="3317630" y="1699846"/>
                </a:cubicBezTo>
              </a:path>
            </a:pathLst>
          </a:cu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hrs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6pm</a:t>
            </a:r>
          </a:p>
        </p:txBody>
      </p:sp>
      <p:sp>
        <p:nvSpPr>
          <p:cNvPr id="23" name="Freeform 22"/>
          <p:cNvSpPr/>
          <p:nvPr/>
        </p:nvSpPr>
        <p:spPr>
          <a:xfrm>
            <a:off x="1090246" y="3024554"/>
            <a:ext cx="2567354" cy="3118338"/>
          </a:xfrm>
          <a:custGeom>
            <a:avLst/>
            <a:gdLst>
              <a:gd name="connsiteX0" fmla="*/ 961292 w 2567354"/>
              <a:gd name="connsiteY0" fmla="*/ 3118338 h 3118338"/>
              <a:gd name="connsiteX1" fmla="*/ 937846 w 2567354"/>
              <a:gd name="connsiteY1" fmla="*/ 3083169 h 3118338"/>
              <a:gd name="connsiteX2" fmla="*/ 914400 w 2567354"/>
              <a:gd name="connsiteY2" fmla="*/ 3001108 h 3118338"/>
              <a:gd name="connsiteX3" fmla="*/ 902677 w 2567354"/>
              <a:gd name="connsiteY3" fmla="*/ 2965938 h 3118338"/>
              <a:gd name="connsiteX4" fmla="*/ 879231 w 2567354"/>
              <a:gd name="connsiteY4" fmla="*/ 2930769 h 3118338"/>
              <a:gd name="connsiteX5" fmla="*/ 855785 w 2567354"/>
              <a:gd name="connsiteY5" fmla="*/ 2836984 h 3118338"/>
              <a:gd name="connsiteX6" fmla="*/ 844062 w 2567354"/>
              <a:gd name="connsiteY6" fmla="*/ 2801815 h 3118338"/>
              <a:gd name="connsiteX7" fmla="*/ 832339 w 2567354"/>
              <a:gd name="connsiteY7" fmla="*/ 2754923 h 3118338"/>
              <a:gd name="connsiteX8" fmla="*/ 808892 w 2567354"/>
              <a:gd name="connsiteY8" fmla="*/ 2684584 h 3118338"/>
              <a:gd name="connsiteX9" fmla="*/ 797169 w 2567354"/>
              <a:gd name="connsiteY9" fmla="*/ 2649415 h 3118338"/>
              <a:gd name="connsiteX10" fmla="*/ 773723 w 2567354"/>
              <a:gd name="connsiteY10" fmla="*/ 2543908 h 3118338"/>
              <a:gd name="connsiteX11" fmla="*/ 750277 w 2567354"/>
              <a:gd name="connsiteY11" fmla="*/ 2473569 h 3118338"/>
              <a:gd name="connsiteX12" fmla="*/ 703385 w 2567354"/>
              <a:gd name="connsiteY12" fmla="*/ 2403231 h 3118338"/>
              <a:gd name="connsiteX13" fmla="*/ 691662 w 2567354"/>
              <a:gd name="connsiteY13" fmla="*/ 2368061 h 3118338"/>
              <a:gd name="connsiteX14" fmla="*/ 656492 w 2567354"/>
              <a:gd name="connsiteY14" fmla="*/ 2297723 h 3118338"/>
              <a:gd name="connsiteX15" fmla="*/ 644769 w 2567354"/>
              <a:gd name="connsiteY15" fmla="*/ 2250831 h 3118338"/>
              <a:gd name="connsiteX16" fmla="*/ 633046 w 2567354"/>
              <a:gd name="connsiteY16" fmla="*/ 2215661 h 3118338"/>
              <a:gd name="connsiteX17" fmla="*/ 621323 w 2567354"/>
              <a:gd name="connsiteY17" fmla="*/ 2168769 h 3118338"/>
              <a:gd name="connsiteX18" fmla="*/ 597877 w 2567354"/>
              <a:gd name="connsiteY18" fmla="*/ 2133600 h 3118338"/>
              <a:gd name="connsiteX19" fmla="*/ 574431 w 2567354"/>
              <a:gd name="connsiteY19" fmla="*/ 2086708 h 3118338"/>
              <a:gd name="connsiteX20" fmla="*/ 562708 w 2567354"/>
              <a:gd name="connsiteY20" fmla="*/ 2051538 h 3118338"/>
              <a:gd name="connsiteX21" fmla="*/ 539262 w 2567354"/>
              <a:gd name="connsiteY21" fmla="*/ 2016369 h 3118338"/>
              <a:gd name="connsiteX22" fmla="*/ 504092 w 2567354"/>
              <a:gd name="connsiteY22" fmla="*/ 1887415 h 3118338"/>
              <a:gd name="connsiteX23" fmla="*/ 492369 w 2567354"/>
              <a:gd name="connsiteY23" fmla="*/ 1852246 h 3118338"/>
              <a:gd name="connsiteX24" fmla="*/ 468923 w 2567354"/>
              <a:gd name="connsiteY24" fmla="*/ 1758461 h 3118338"/>
              <a:gd name="connsiteX25" fmla="*/ 445477 w 2567354"/>
              <a:gd name="connsiteY25" fmla="*/ 1629508 h 3118338"/>
              <a:gd name="connsiteX26" fmla="*/ 422031 w 2567354"/>
              <a:gd name="connsiteY26" fmla="*/ 1535723 h 3118338"/>
              <a:gd name="connsiteX27" fmla="*/ 410308 w 2567354"/>
              <a:gd name="connsiteY27" fmla="*/ 1465384 h 3118338"/>
              <a:gd name="connsiteX28" fmla="*/ 375139 w 2567354"/>
              <a:gd name="connsiteY28" fmla="*/ 1418492 h 3118338"/>
              <a:gd name="connsiteX29" fmla="*/ 363416 w 2567354"/>
              <a:gd name="connsiteY29" fmla="*/ 1348154 h 3118338"/>
              <a:gd name="connsiteX30" fmla="*/ 316523 w 2567354"/>
              <a:gd name="connsiteY30" fmla="*/ 1242646 h 3118338"/>
              <a:gd name="connsiteX31" fmla="*/ 281354 w 2567354"/>
              <a:gd name="connsiteY31" fmla="*/ 1160584 h 3118338"/>
              <a:gd name="connsiteX32" fmla="*/ 246185 w 2567354"/>
              <a:gd name="connsiteY32" fmla="*/ 1055077 h 3118338"/>
              <a:gd name="connsiteX33" fmla="*/ 234462 w 2567354"/>
              <a:gd name="connsiteY33" fmla="*/ 1019908 h 3118338"/>
              <a:gd name="connsiteX34" fmla="*/ 211016 w 2567354"/>
              <a:gd name="connsiteY34" fmla="*/ 973015 h 3118338"/>
              <a:gd name="connsiteX35" fmla="*/ 199292 w 2567354"/>
              <a:gd name="connsiteY35" fmla="*/ 914400 h 3118338"/>
              <a:gd name="connsiteX36" fmla="*/ 175846 w 2567354"/>
              <a:gd name="connsiteY36" fmla="*/ 867508 h 3118338"/>
              <a:gd name="connsiteX37" fmla="*/ 164123 w 2567354"/>
              <a:gd name="connsiteY37" fmla="*/ 773723 h 3118338"/>
              <a:gd name="connsiteX38" fmla="*/ 152400 w 2567354"/>
              <a:gd name="connsiteY38" fmla="*/ 738554 h 3118338"/>
              <a:gd name="connsiteX39" fmla="*/ 140677 w 2567354"/>
              <a:gd name="connsiteY39" fmla="*/ 679938 h 3118338"/>
              <a:gd name="connsiteX40" fmla="*/ 128954 w 2567354"/>
              <a:gd name="connsiteY40" fmla="*/ 644769 h 3118338"/>
              <a:gd name="connsiteX41" fmla="*/ 105508 w 2567354"/>
              <a:gd name="connsiteY41" fmla="*/ 515815 h 3118338"/>
              <a:gd name="connsiteX42" fmla="*/ 93785 w 2567354"/>
              <a:gd name="connsiteY42" fmla="*/ 480646 h 3118338"/>
              <a:gd name="connsiteX43" fmla="*/ 58616 w 2567354"/>
              <a:gd name="connsiteY43" fmla="*/ 445477 h 3118338"/>
              <a:gd name="connsiteX44" fmla="*/ 35169 w 2567354"/>
              <a:gd name="connsiteY44" fmla="*/ 375138 h 3118338"/>
              <a:gd name="connsiteX45" fmla="*/ 23446 w 2567354"/>
              <a:gd name="connsiteY45" fmla="*/ 339969 h 3118338"/>
              <a:gd name="connsiteX46" fmla="*/ 0 w 2567354"/>
              <a:gd name="connsiteY46" fmla="*/ 304800 h 3118338"/>
              <a:gd name="connsiteX47" fmla="*/ 11723 w 2567354"/>
              <a:gd name="connsiteY47" fmla="*/ 152400 h 3118338"/>
              <a:gd name="connsiteX48" fmla="*/ 58616 w 2567354"/>
              <a:gd name="connsiteY48" fmla="*/ 93784 h 3118338"/>
              <a:gd name="connsiteX49" fmla="*/ 82062 w 2567354"/>
              <a:gd name="connsiteY49" fmla="*/ 58615 h 3118338"/>
              <a:gd name="connsiteX50" fmla="*/ 187569 w 2567354"/>
              <a:gd name="connsiteY50" fmla="*/ 0 h 3118338"/>
              <a:gd name="connsiteX51" fmla="*/ 257908 w 2567354"/>
              <a:gd name="connsiteY51" fmla="*/ 23446 h 3118338"/>
              <a:gd name="connsiteX52" fmla="*/ 293077 w 2567354"/>
              <a:gd name="connsiteY52" fmla="*/ 35169 h 3118338"/>
              <a:gd name="connsiteX53" fmla="*/ 410308 w 2567354"/>
              <a:gd name="connsiteY53" fmla="*/ 23446 h 3118338"/>
              <a:gd name="connsiteX54" fmla="*/ 457200 w 2567354"/>
              <a:gd name="connsiteY54" fmla="*/ 11723 h 3118338"/>
              <a:gd name="connsiteX55" fmla="*/ 527539 w 2567354"/>
              <a:gd name="connsiteY55" fmla="*/ 23446 h 3118338"/>
              <a:gd name="connsiteX56" fmla="*/ 633046 w 2567354"/>
              <a:gd name="connsiteY56" fmla="*/ 93784 h 3118338"/>
              <a:gd name="connsiteX57" fmla="*/ 668216 w 2567354"/>
              <a:gd name="connsiteY57" fmla="*/ 117231 h 3118338"/>
              <a:gd name="connsiteX58" fmla="*/ 703385 w 2567354"/>
              <a:gd name="connsiteY58" fmla="*/ 140677 h 3118338"/>
              <a:gd name="connsiteX59" fmla="*/ 785446 w 2567354"/>
              <a:gd name="connsiteY59" fmla="*/ 128954 h 3118338"/>
              <a:gd name="connsiteX60" fmla="*/ 890954 w 2567354"/>
              <a:gd name="connsiteY60" fmla="*/ 152400 h 3118338"/>
              <a:gd name="connsiteX61" fmla="*/ 1008185 w 2567354"/>
              <a:gd name="connsiteY61" fmla="*/ 269631 h 3118338"/>
              <a:gd name="connsiteX62" fmla="*/ 1113692 w 2567354"/>
              <a:gd name="connsiteY62" fmla="*/ 351692 h 3118338"/>
              <a:gd name="connsiteX63" fmla="*/ 1219200 w 2567354"/>
              <a:gd name="connsiteY63" fmla="*/ 375138 h 3118338"/>
              <a:gd name="connsiteX64" fmla="*/ 1289539 w 2567354"/>
              <a:gd name="connsiteY64" fmla="*/ 398584 h 3118338"/>
              <a:gd name="connsiteX65" fmla="*/ 1324708 w 2567354"/>
              <a:gd name="connsiteY65" fmla="*/ 410308 h 3118338"/>
              <a:gd name="connsiteX66" fmla="*/ 1359877 w 2567354"/>
              <a:gd name="connsiteY66" fmla="*/ 433754 h 3118338"/>
              <a:gd name="connsiteX67" fmla="*/ 1418492 w 2567354"/>
              <a:gd name="connsiteY67" fmla="*/ 480646 h 3118338"/>
              <a:gd name="connsiteX68" fmla="*/ 1441939 w 2567354"/>
              <a:gd name="connsiteY68" fmla="*/ 504092 h 3118338"/>
              <a:gd name="connsiteX69" fmla="*/ 1512277 w 2567354"/>
              <a:gd name="connsiteY69" fmla="*/ 550984 h 3118338"/>
              <a:gd name="connsiteX70" fmla="*/ 1547446 w 2567354"/>
              <a:gd name="connsiteY70" fmla="*/ 574431 h 3118338"/>
              <a:gd name="connsiteX71" fmla="*/ 1617785 w 2567354"/>
              <a:gd name="connsiteY71" fmla="*/ 633046 h 3118338"/>
              <a:gd name="connsiteX72" fmla="*/ 1711569 w 2567354"/>
              <a:gd name="connsiteY72" fmla="*/ 656492 h 3118338"/>
              <a:gd name="connsiteX73" fmla="*/ 1746739 w 2567354"/>
              <a:gd name="connsiteY73" fmla="*/ 679938 h 3118338"/>
              <a:gd name="connsiteX74" fmla="*/ 1793631 w 2567354"/>
              <a:gd name="connsiteY74" fmla="*/ 738554 h 3118338"/>
              <a:gd name="connsiteX75" fmla="*/ 1805354 w 2567354"/>
              <a:gd name="connsiteY75" fmla="*/ 773723 h 3118338"/>
              <a:gd name="connsiteX76" fmla="*/ 1875692 w 2567354"/>
              <a:gd name="connsiteY76" fmla="*/ 832338 h 3118338"/>
              <a:gd name="connsiteX77" fmla="*/ 1910862 w 2567354"/>
              <a:gd name="connsiteY77" fmla="*/ 844061 h 3118338"/>
              <a:gd name="connsiteX78" fmla="*/ 1934308 w 2567354"/>
              <a:gd name="connsiteY78" fmla="*/ 867508 h 3118338"/>
              <a:gd name="connsiteX79" fmla="*/ 2004646 w 2567354"/>
              <a:gd name="connsiteY79" fmla="*/ 890954 h 3118338"/>
              <a:gd name="connsiteX80" fmla="*/ 2028092 w 2567354"/>
              <a:gd name="connsiteY80" fmla="*/ 926123 h 3118338"/>
              <a:gd name="connsiteX81" fmla="*/ 2074985 w 2567354"/>
              <a:gd name="connsiteY81" fmla="*/ 937846 h 3118338"/>
              <a:gd name="connsiteX82" fmla="*/ 2110154 w 2567354"/>
              <a:gd name="connsiteY82" fmla="*/ 949569 h 3118338"/>
              <a:gd name="connsiteX83" fmla="*/ 2157046 w 2567354"/>
              <a:gd name="connsiteY83" fmla="*/ 961292 h 3118338"/>
              <a:gd name="connsiteX84" fmla="*/ 2227385 w 2567354"/>
              <a:gd name="connsiteY84" fmla="*/ 984738 h 3118338"/>
              <a:gd name="connsiteX85" fmla="*/ 2262554 w 2567354"/>
              <a:gd name="connsiteY85" fmla="*/ 996461 h 3118338"/>
              <a:gd name="connsiteX86" fmla="*/ 2286000 w 2567354"/>
              <a:gd name="connsiteY86" fmla="*/ 1019908 h 3118338"/>
              <a:gd name="connsiteX87" fmla="*/ 2356339 w 2567354"/>
              <a:gd name="connsiteY87" fmla="*/ 1043354 h 3118338"/>
              <a:gd name="connsiteX88" fmla="*/ 2391508 w 2567354"/>
              <a:gd name="connsiteY88" fmla="*/ 1066800 h 3118338"/>
              <a:gd name="connsiteX89" fmla="*/ 2461846 w 2567354"/>
              <a:gd name="connsiteY89" fmla="*/ 1101969 h 3118338"/>
              <a:gd name="connsiteX90" fmla="*/ 2497016 w 2567354"/>
              <a:gd name="connsiteY90" fmla="*/ 1172308 h 3118338"/>
              <a:gd name="connsiteX91" fmla="*/ 2532185 w 2567354"/>
              <a:gd name="connsiteY91" fmla="*/ 1184031 h 3118338"/>
              <a:gd name="connsiteX92" fmla="*/ 2567354 w 2567354"/>
              <a:gd name="connsiteY92" fmla="*/ 1207477 h 31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567354" h="3118338">
                <a:moveTo>
                  <a:pt x="961292" y="3118338"/>
                </a:moveTo>
                <a:cubicBezTo>
                  <a:pt x="953477" y="3106615"/>
                  <a:pt x="944147" y="3095771"/>
                  <a:pt x="937846" y="3083169"/>
                </a:cubicBezTo>
                <a:cubicBezTo>
                  <a:pt x="928477" y="3064431"/>
                  <a:pt x="919408" y="3018636"/>
                  <a:pt x="914400" y="3001108"/>
                </a:cubicBezTo>
                <a:cubicBezTo>
                  <a:pt x="911005" y="2989226"/>
                  <a:pt x="908203" y="2976991"/>
                  <a:pt x="902677" y="2965938"/>
                </a:cubicBezTo>
                <a:cubicBezTo>
                  <a:pt x="896376" y="2953336"/>
                  <a:pt x="885532" y="2943371"/>
                  <a:pt x="879231" y="2930769"/>
                </a:cubicBezTo>
                <a:cubicBezTo>
                  <a:pt x="865832" y="2903971"/>
                  <a:pt x="862473" y="2863738"/>
                  <a:pt x="855785" y="2836984"/>
                </a:cubicBezTo>
                <a:cubicBezTo>
                  <a:pt x="852788" y="2824996"/>
                  <a:pt x="847457" y="2813697"/>
                  <a:pt x="844062" y="2801815"/>
                </a:cubicBezTo>
                <a:cubicBezTo>
                  <a:pt x="839636" y="2786323"/>
                  <a:pt x="836969" y="2770355"/>
                  <a:pt x="832339" y="2754923"/>
                </a:cubicBezTo>
                <a:cubicBezTo>
                  <a:pt x="825237" y="2731251"/>
                  <a:pt x="816708" y="2708030"/>
                  <a:pt x="808892" y="2684584"/>
                </a:cubicBezTo>
                <a:lnTo>
                  <a:pt x="797169" y="2649415"/>
                </a:lnTo>
                <a:cubicBezTo>
                  <a:pt x="763629" y="2548794"/>
                  <a:pt x="814985" y="2708958"/>
                  <a:pt x="773723" y="2543908"/>
                </a:cubicBezTo>
                <a:cubicBezTo>
                  <a:pt x="767729" y="2519931"/>
                  <a:pt x="763986" y="2494133"/>
                  <a:pt x="750277" y="2473569"/>
                </a:cubicBezTo>
                <a:lnTo>
                  <a:pt x="703385" y="2403231"/>
                </a:lnTo>
                <a:cubicBezTo>
                  <a:pt x="699477" y="2391508"/>
                  <a:pt x="697188" y="2379114"/>
                  <a:pt x="691662" y="2368061"/>
                </a:cubicBezTo>
                <a:cubicBezTo>
                  <a:pt x="657411" y="2299557"/>
                  <a:pt x="676137" y="2366477"/>
                  <a:pt x="656492" y="2297723"/>
                </a:cubicBezTo>
                <a:cubicBezTo>
                  <a:pt x="652066" y="2282231"/>
                  <a:pt x="649195" y="2266323"/>
                  <a:pt x="644769" y="2250831"/>
                </a:cubicBezTo>
                <a:cubicBezTo>
                  <a:pt x="641374" y="2238949"/>
                  <a:pt x="636441" y="2227543"/>
                  <a:pt x="633046" y="2215661"/>
                </a:cubicBezTo>
                <a:cubicBezTo>
                  <a:pt x="628620" y="2200169"/>
                  <a:pt x="627670" y="2183578"/>
                  <a:pt x="621323" y="2168769"/>
                </a:cubicBezTo>
                <a:cubicBezTo>
                  <a:pt x="615773" y="2155819"/>
                  <a:pt x="604867" y="2145833"/>
                  <a:pt x="597877" y="2133600"/>
                </a:cubicBezTo>
                <a:cubicBezTo>
                  <a:pt x="589207" y="2118427"/>
                  <a:pt x="581315" y="2102771"/>
                  <a:pt x="574431" y="2086708"/>
                </a:cubicBezTo>
                <a:cubicBezTo>
                  <a:pt x="569563" y="2075350"/>
                  <a:pt x="568234" y="2062591"/>
                  <a:pt x="562708" y="2051538"/>
                </a:cubicBezTo>
                <a:cubicBezTo>
                  <a:pt x="556407" y="2038936"/>
                  <a:pt x="544984" y="2029244"/>
                  <a:pt x="539262" y="2016369"/>
                </a:cubicBezTo>
                <a:cubicBezTo>
                  <a:pt x="510521" y="1951703"/>
                  <a:pt x="519852" y="1950452"/>
                  <a:pt x="504092" y="1887415"/>
                </a:cubicBezTo>
                <a:cubicBezTo>
                  <a:pt x="501095" y="1875427"/>
                  <a:pt x="495366" y="1864234"/>
                  <a:pt x="492369" y="1852246"/>
                </a:cubicBezTo>
                <a:lnTo>
                  <a:pt x="468923" y="1758461"/>
                </a:lnTo>
                <a:cubicBezTo>
                  <a:pt x="448601" y="1616209"/>
                  <a:pt x="467587" y="1729003"/>
                  <a:pt x="445477" y="1629508"/>
                </a:cubicBezTo>
                <a:cubicBezTo>
                  <a:pt x="426615" y="1544628"/>
                  <a:pt x="442980" y="1598569"/>
                  <a:pt x="422031" y="1535723"/>
                </a:cubicBezTo>
                <a:cubicBezTo>
                  <a:pt x="418123" y="1512277"/>
                  <a:pt x="419136" y="1487454"/>
                  <a:pt x="410308" y="1465384"/>
                </a:cubicBezTo>
                <a:cubicBezTo>
                  <a:pt x="403052" y="1447243"/>
                  <a:pt x="382395" y="1436633"/>
                  <a:pt x="375139" y="1418492"/>
                </a:cubicBezTo>
                <a:cubicBezTo>
                  <a:pt x="366311" y="1396423"/>
                  <a:pt x="369181" y="1371214"/>
                  <a:pt x="363416" y="1348154"/>
                </a:cubicBezTo>
                <a:cubicBezTo>
                  <a:pt x="346675" y="1281191"/>
                  <a:pt x="347315" y="1288835"/>
                  <a:pt x="316523" y="1242646"/>
                </a:cubicBezTo>
                <a:cubicBezTo>
                  <a:pt x="285513" y="1118605"/>
                  <a:pt x="327615" y="1264673"/>
                  <a:pt x="281354" y="1160584"/>
                </a:cubicBezTo>
                <a:lnTo>
                  <a:pt x="246185" y="1055077"/>
                </a:lnTo>
                <a:cubicBezTo>
                  <a:pt x="242277" y="1043354"/>
                  <a:pt x="239988" y="1030961"/>
                  <a:pt x="234462" y="1019908"/>
                </a:cubicBezTo>
                <a:lnTo>
                  <a:pt x="211016" y="973015"/>
                </a:lnTo>
                <a:cubicBezTo>
                  <a:pt x="207108" y="953477"/>
                  <a:pt x="205593" y="933303"/>
                  <a:pt x="199292" y="914400"/>
                </a:cubicBezTo>
                <a:cubicBezTo>
                  <a:pt x="193766" y="897821"/>
                  <a:pt x="180084" y="884462"/>
                  <a:pt x="175846" y="867508"/>
                </a:cubicBezTo>
                <a:cubicBezTo>
                  <a:pt x="168205" y="836944"/>
                  <a:pt x="169759" y="804720"/>
                  <a:pt x="164123" y="773723"/>
                </a:cubicBezTo>
                <a:cubicBezTo>
                  <a:pt x="161913" y="761565"/>
                  <a:pt x="155397" y="750542"/>
                  <a:pt x="152400" y="738554"/>
                </a:cubicBezTo>
                <a:cubicBezTo>
                  <a:pt x="147567" y="719223"/>
                  <a:pt x="145510" y="699269"/>
                  <a:pt x="140677" y="679938"/>
                </a:cubicBezTo>
                <a:cubicBezTo>
                  <a:pt x="137680" y="667950"/>
                  <a:pt x="131635" y="656832"/>
                  <a:pt x="128954" y="644769"/>
                </a:cubicBezTo>
                <a:cubicBezTo>
                  <a:pt x="108051" y="550704"/>
                  <a:pt x="126842" y="601153"/>
                  <a:pt x="105508" y="515815"/>
                </a:cubicBezTo>
                <a:cubicBezTo>
                  <a:pt x="102511" y="503827"/>
                  <a:pt x="100640" y="490928"/>
                  <a:pt x="93785" y="480646"/>
                </a:cubicBezTo>
                <a:cubicBezTo>
                  <a:pt x="84589" y="466852"/>
                  <a:pt x="70339" y="457200"/>
                  <a:pt x="58616" y="445477"/>
                </a:cubicBezTo>
                <a:lnTo>
                  <a:pt x="35169" y="375138"/>
                </a:lnTo>
                <a:cubicBezTo>
                  <a:pt x="31261" y="363415"/>
                  <a:pt x="30301" y="350251"/>
                  <a:pt x="23446" y="339969"/>
                </a:cubicBezTo>
                <a:lnTo>
                  <a:pt x="0" y="304800"/>
                </a:lnTo>
                <a:cubicBezTo>
                  <a:pt x="3908" y="254000"/>
                  <a:pt x="2334" y="202477"/>
                  <a:pt x="11723" y="152400"/>
                </a:cubicBezTo>
                <a:cubicBezTo>
                  <a:pt x="16141" y="128836"/>
                  <a:pt x="44944" y="110875"/>
                  <a:pt x="58616" y="93784"/>
                </a:cubicBezTo>
                <a:cubicBezTo>
                  <a:pt x="67418" y="82782"/>
                  <a:pt x="71459" y="67893"/>
                  <a:pt x="82062" y="58615"/>
                </a:cubicBezTo>
                <a:cubicBezTo>
                  <a:pt x="131674" y="15204"/>
                  <a:pt x="139265" y="16101"/>
                  <a:pt x="187569" y="0"/>
                </a:cubicBezTo>
                <a:lnTo>
                  <a:pt x="257908" y="23446"/>
                </a:lnTo>
                <a:lnTo>
                  <a:pt x="293077" y="35169"/>
                </a:lnTo>
                <a:cubicBezTo>
                  <a:pt x="332154" y="31261"/>
                  <a:pt x="371431" y="29000"/>
                  <a:pt x="410308" y="23446"/>
                </a:cubicBezTo>
                <a:cubicBezTo>
                  <a:pt x="426258" y="21167"/>
                  <a:pt x="441088" y="11723"/>
                  <a:pt x="457200" y="11723"/>
                </a:cubicBezTo>
                <a:cubicBezTo>
                  <a:pt x="480970" y="11723"/>
                  <a:pt x="504093" y="19538"/>
                  <a:pt x="527539" y="23446"/>
                </a:cubicBezTo>
                <a:lnTo>
                  <a:pt x="633046" y="93784"/>
                </a:lnTo>
                <a:lnTo>
                  <a:pt x="668216" y="117231"/>
                </a:lnTo>
                <a:lnTo>
                  <a:pt x="703385" y="140677"/>
                </a:lnTo>
                <a:cubicBezTo>
                  <a:pt x="730739" y="136769"/>
                  <a:pt x="757815" y="128954"/>
                  <a:pt x="785446" y="128954"/>
                </a:cubicBezTo>
                <a:cubicBezTo>
                  <a:pt x="826711" y="128954"/>
                  <a:pt x="854687" y="140311"/>
                  <a:pt x="890954" y="152400"/>
                </a:cubicBezTo>
                <a:lnTo>
                  <a:pt x="1008185" y="269631"/>
                </a:lnTo>
                <a:cubicBezTo>
                  <a:pt x="1038529" y="299975"/>
                  <a:pt x="1071628" y="337671"/>
                  <a:pt x="1113692" y="351692"/>
                </a:cubicBezTo>
                <a:cubicBezTo>
                  <a:pt x="1214320" y="385234"/>
                  <a:pt x="1054140" y="333873"/>
                  <a:pt x="1219200" y="375138"/>
                </a:cubicBezTo>
                <a:cubicBezTo>
                  <a:pt x="1243177" y="381132"/>
                  <a:pt x="1266093" y="390768"/>
                  <a:pt x="1289539" y="398584"/>
                </a:cubicBezTo>
                <a:cubicBezTo>
                  <a:pt x="1301262" y="402492"/>
                  <a:pt x="1314426" y="403453"/>
                  <a:pt x="1324708" y="410308"/>
                </a:cubicBezTo>
                <a:lnTo>
                  <a:pt x="1359877" y="433754"/>
                </a:lnTo>
                <a:cubicBezTo>
                  <a:pt x="1406573" y="503799"/>
                  <a:pt x="1355577" y="442897"/>
                  <a:pt x="1418492" y="480646"/>
                </a:cubicBezTo>
                <a:cubicBezTo>
                  <a:pt x="1427970" y="486333"/>
                  <a:pt x="1433097" y="497460"/>
                  <a:pt x="1441939" y="504092"/>
                </a:cubicBezTo>
                <a:cubicBezTo>
                  <a:pt x="1464482" y="520999"/>
                  <a:pt x="1488831" y="535353"/>
                  <a:pt x="1512277" y="550984"/>
                </a:cubicBezTo>
                <a:cubicBezTo>
                  <a:pt x="1524000" y="558800"/>
                  <a:pt x="1537483" y="564468"/>
                  <a:pt x="1547446" y="574431"/>
                </a:cubicBezTo>
                <a:cubicBezTo>
                  <a:pt x="1573372" y="600357"/>
                  <a:pt x="1585144" y="616725"/>
                  <a:pt x="1617785" y="633046"/>
                </a:cubicBezTo>
                <a:cubicBezTo>
                  <a:pt x="1641817" y="645062"/>
                  <a:pt x="1689275" y="652033"/>
                  <a:pt x="1711569" y="656492"/>
                </a:cubicBezTo>
                <a:cubicBezTo>
                  <a:pt x="1723292" y="664307"/>
                  <a:pt x="1737937" y="668936"/>
                  <a:pt x="1746739" y="679938"/>
                </a:cubicBezTo>
                <a:cubicBezTo>
                  <a:pt x="1811455" y="760833"/>
                  <a:pt x="1692840" y="671360"/>
                  <a:pt x="1793631" y="738554"/>
                </a:cubicBezTo>
                <a:cubicBezTo>
                  <a:pt x="1797539" y="750277"/>
                  <a:pt x="1798499" y="763441"/>
                  <a:pt x="1805354" y="773723"/>
                </a:cubicBezTo>
                <a:cubicBezTo>
                  <a:pt x="1818317" y="793168"/>
                  <a:pt x="1854067" y="821525"/>
                  <a:pt x="1875692" y="832338"/>
                </a:cubicBezTo>
                <a:cubicBezTo>
                  <a:pt x="1886745" y="837864"/>
                  <a:pt x="1899139" y="840153"/>
                  <a:pt x="1910862" y="844061"/>
                </a:cubicBezTo>
                <a:cubicBezTo>
                  <a:pt x="1918677" y="851877"/>
                  <a:pt x="1924422" y="862565"/>
                  <a:pt x="1934308" y="867508"/>
                </a:cubicBezTo>
                <a:cubicBezTo>
                  <a:pt x="1956413" y="878561"/>
                  <a:pt x="2004646" y="890954"/>
                  <a:pt x="2004646" y="890954"/>
                </a:cubicBezTo>
                <a:cubicBezTo>
                  <a:pt x="2012461" y="902677"/>
                  <a:pt x="2016369" y="918308"/>
                  <a:pt x="2028092" y="926123"/>
                </a:cubicBezTo>
                <a:cubicBezTo>
                  <a:pt x="2041498" y="935060"/>
                  <a:pt x="2059493" y="933420"/>
                  <a:pt x="2074985" y="937846"/>
                </a:cubicBezTo>
                <a:cubicBezTo>
                  <a:pt x="2086867" y="941241"/>
                  <a:pt x="2098272" y="946174"/>
                  <a:pt x="2110154" y="949569"/>
                </a:cubicBezTo>
                <a:cubicBezTo>
                  <a:pt x="2125646" y="953995"/>
                  <a:pt x="2141614" y="956662"/>
                  <a:pt x="2157046" y="961292"/>
                </a:cubicBezTo>
                <a:cubicBezTo>
                  <a:pt x="2180718" y="968394"/>
                  <a:pt x="2203939" y="976923"/>
                  <a:pt x="2227385" y="984738"/>
                </a:cubicBezTo>
                <a:lnTo>
                  <a:pt x="2262554" y="996461"/>
                </a:lnTo>
                <a:cubicBezTo>
                  <a:pt x="2270369" y="1004277"/>
                  <a:pt x="2276114" y="1014965"/>
                  <a:pt x="2286000" y="1019908"/>
                </a:cubicBezTo>
                <a:cubicBezTo>
                  <a:pt x="2308105" y="1030961"/>
                  <a:pt x="2356339" y="1043354"/>
                  <a:pt x="2356339" y="1043354"/>
                </a:cubicBezTo>
                <a:cubicBezTo>
                  <a:pt x="2368062" y="1051169"/>
                  <a:pt x="2378906" y="1060499"/>
                  <a:pt x="2391508" y="1066800"/>
                </a:cubicBezTo>
                <a:cubicBezTo>
                  <a:pt x="2488579" y="1115335"/>
                  <a:pt x="2361057" y="1034776"/>
                  <a:pt x="2461846" y="1101969"/>
                </a:cubicBezTo>
                <a:cubicBezTo>
                  <a:pt x="2469569" y="1125138"/>
                  <a:pt x="2476356" y="1155780"/>
                  <a:pt x="2497016" y="1172308"/>
                </a:cubicBezTo>
                <a:cubicBezTo>
                  <a:pt x="2506665" y="1180027"/>
                  <a:pt x="2521132" y="1178505"/>
                  <a:pt x="2532185" y="1184031"/>
                </a:cubicBezTo>
                <a:cubicBezTo>
                  <a:pt x="2544787" y="1190332"/>
                  <a:pt x="2567354" y="1207477"/>
                  <a:pt x="2567354" y="1207477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709922" y="1906048"/>
            <a:ext cx="3585370" cy="4412690"/>
          </a:xfrm>
          <a:custGeom>
            <a:avLst/>
            <a:gdLst>
              <a:gd name="connsiteX0" fmla="*/ 2178601 w 3585370"/>
              <a:gd name="connsiteY0" fmla="*/ 4412690 h 4412690"/>
              <a:gd name="connsiteX1" fmla="*/ 2155155 w 3585370"/>
              <a:gd name="connsiteY1" fmla="*/ 4342352 h 4412690"/>
              <a:gd name="connsiteX2" fmla="*/ 2108263 w 3585370"/>
              <a:gd name="connsiteY2" fmla="*/ 4272014 h 4412690"/>
              <a:gd name="connsiteX3" fmla="*/ 2084816 w 3585370"/>
              <a:gd name="connsiteY3" fmla="*/ 4201675 h 4412690"/>
              <a:gd name="connsiteX4" fmla="*/ 2049647 w 3585370"/>
              <a:gd name="connsiteY4" fmla="*/ 4131337 h 4412690"/>
              <a:gd name="connsiteX5" fmla="*/ 2026201 w 3585370"/>
              <a:gd name="connsiteY5" fmla="*/ 4084444 h 4412690"/>
              <a:gd name="connsiteX6" fmla="*/ 2014478 w 3585370"/>
              <a:gd name="connsiteY6" fmla="*/ 4037552 h 4412690"/>
              <a:gd name="connsiteX7" fmla="*/ 1991032 w 3585370"/>
              <a:gd name="connsiteY7" fmla="*/ 4002383 h 4412690"/>
              <a:gd name="connsiteX8" fmla="*/ 1979309 w 3585370"/>
              <a:gd name="connsiteY8" fmla="*/ 3967214 h 4412690"/>
              <a:gd name="connsiteX9" fmla="*/ 1932416 w 3585370"/>
              <a:gd name="connsiteY9" fmla="*/ 3908598 h 4412690"/>
              <a:gd name="connsiteX10" fmla="*/ 1862078 w 3585370"/>
              <a:gd name="connsiteY10" fmla="*/ 3838260 h 4412690"/>
              <a:gd name="connsiteX11" fmla="*/ 1803463 w 3585370"/>
              <a:gd name="connsiteY11" fmla="*/ 3779644 h 4412690"/>
              <a:gd name="connsiteX12" fmla="*/ 1756570 w 3585370"/>
              <a:gd name="connsiteY12" fmla="*/ 3709306 h 4412690"/>
              <a:gd name="connsiteX13" fmla="*/ 1721401 w 3585370"/>
              <a:gd name="connsiteY13" fmla="*/ 3662414 h 4412690"/>
              <a:gd name="connsiteX14" fmla="*/ 1697955 w 3585370"/>
              <a:gd name="connsiteY14" fmla="*/ 3638967 h 4412690"/>
              <a:gd name="connsiteX15" fmla="*/ 1651063 w 3585370"/>
              <a:gd name="connsiteY15" fmla="*/ 3556906 h 4412690"/>
              <a:gd name="connsiteX16" fmla="*/ 1604170 w 3585370"/>
              <a:gd name="connsiteY16" fmla="*/ 3498290 h 4412690"/>
              <a:gd name="connsiteX17" fmla="*/ 1580724 w 3585370"/>
              <a:gd name="connsiteY17" fmla="*/ 3427952 h 4412690"/>
              <a:gd name="connsiteX18" fmla="*/ 1533832 w 3585370"/>
              <a:gd name="connsiteY18" fmla="*/ 3334167 h 4412690"/>
              <a:gd name="connsiteX19" fmla="*/ 1510386 w 3585370"/>
              <a:gd name="connsiteY19" fmla="*/ 3287275 h 4412690"/>
              <a:gd name="connsiteX20" fmla="*/ 1498663 w 3585370"/>
              <a:gd name="connsiteY20" fmla="*/ 3252106 h 4412690"/>
              <a:gd name="connsiteX21" fmla="*/ 1463493 w 3585370"/>
              <a:gd name="connsiteY21" fmla="*/ 3193490 h 4412690"/>
              <a:gd name="connsiteX22" fmla="*/ 1440047 w 3585370"/>
              <a:gd name="connsiteY22" fmla="*/ 3134875 h 4412690"/>
              <a:gd name="connsiteX23" fmla="*/ 1416601 w 3585370"/>
              <a:gd name="connsiteY23" fmla="*/ 3064537 h 4412690"/>
              <a:gd name="connsiteX24" fmla="*/ 1322816 w 3585370"/>
              <a:gd name="connsiteY24" fmla="*/ 2982475 h 4412690"/>
              <a:gd name="connsiteX25" fmla="*/ 1252478 w 3585370"/>
              <a:gd name="connsiteY25" fmla="*/ 2888690 h 4412690"/>
              <a:gd name="connsiteX26" fmla="*/ 1240755 w 3585370"/>
              <a:gd name="connsiteY26" fmla="*/ 2853521 h 4412690"/>
              <a:gd name="connsiteX27" fmla="*/ 1170416 w 3585370"/>
              <a:gd name="connsiteY27" fmla="*/ 2759737 h 4412690"/>
              <a:gd name="connsiteX28" fmla="*/ 1111801 w 3585370"/>
              <a:gd name="connsiteY28" fmla="*/ 2630783 h 4412690"/>
              <a:gd name="connsiteX29" fmla="*/ 1053186 w 3585370"/>
              <a:gd name="connsiteY29" fmla="*/ 2560444 h 4412690"/>
              <a:gd name="connsiteX30" fmla="*/ 1029740 w 3585370"/>
              <a:gd name="connsiteY30" fmla="*/ 2490106 h 4412690"/>
              <a:gd name="connsiteX31" fmla="*/ 982847 w 3585370"/>
              <a:gd name="connsiteY31" fmla="*/ 2384598 h 4412690"/>
              <a:gd name="connsiteX32" fmla="*/ 971124 w 3585370"/>
              <a:gd name="connsiteY32" fmla="*/ 2325983 h 4412690"/>
              <a:gd name="connsiteX33" fmla="*/ 947678 w 3585370"/>
              <a:gd name="connsiteY33" fmla="*/ 2290814 h 4412690"/>
              <a:gd name="connsiteX34" fmla="*/ 900786 w 3585370"/>
              <a:gd name="connsiteY34" fmla="*/ 2197029 h 4412690"/>
              <a:gd name="connsiteX35" fmla="*/ 853893 w 3585370"/>
              <a:gd name="connsiteY35" fmla="*/ 2068075 h 4412690"/>
              <a:gd name="connsiteX36" fmla="*/ 818724 w 3585370"/>
              <a:gd name="connsiteY36" fmla="*/ 1950844 h 4412690"/>
              <a:gd name="connsiteX37" fmla="*/ 771832 w 3585370"/>
              <a:gd name="connsiteY37" fmla="*/ 1880506 h 4412690"/>
              <a:gd name="connsiteX38" fmla="*/ 736663 w 3585370"/>
              <a:gd name="connsiteY38" fmla="*/ 1810167 h 4412690"/>
              <a:gd name="connsiteX39" fmla="*/ 701493 w 3585370"/>
              <a:gd name="connsiteY39" fmla="*/ 1751552 h 4412690"/>
              <a:gd name="connsiteX40" fmla="*/ 631155 w 3585370"/>
              <a:gd name="connsiteY40" fmla="*/ 1599152 h 4412690"/>
              <a:gd name="connsiteX41" fmla="*/ 595986 w 3585370"/>
              <a:gd name="connsiteY41" fmla="*/ 1552260 h 4412690"/>
              <a:gd name="connsiteX42" fmla="*/ 560816 w 3585370"/>
              <a:gd name="connsiteY42" fmla="*/ 1458475 h 4412690"/>
              <a:gd name="connsiteX43" fmla="*/ 549093 w 3585370"/>
              <a:gd name="connsiteY43" fmla="*/ 1411583 h 4412690"/>
              <a:gd name="connsiteX44" fmla="*/ 513924 w 3585370"/>
              <a:gd name="connsiteY44" fmla="*/ 1341244 h 4412690"/>
              <a:gd name="connsiteX45" fmla="*/ 478755 w 3585370"/>
              <a:gd name="connsiteY45" fmla="*/ 1235737 h 4412690"/>
              <a:gd name="connsiteX46" fmla="*/ 455309 w 3585370"/>
              <a:gd name="connsiteY46" fmla="*/ 1165398 h 4412690"/>
              <a:gd name="connsiteX47" fmla="*/ 431863 w 3585370"/>
              <a:gd name="connsiteY47" fmla="*/ 1130229 h 4412690"/>
              <a:gd name="connsiteX48" fmla="*/ 420140 w 3585370"/>
              <a:gd name="connsiteY48" fmla="*/ 1095060 h 4412690"/>
              <a:gd name="connsiteX49" fmla="*/ 373247 w 3585370"/>
              <a:gd name="connsiteY49" fmla="*/ 1024721 h 4412690"/>
              <a:gd name="connsiteX50" fmla="*/ 349801 w 3585370"/>
              <a:gd name="connsiteY50" fmla="*/ 989552 h 4412690"/>
              <a:gd name="connsiteX51" fmla="*/ 338078 w 3585370"/>
              <a:gd name="connsiteY51" fmla="*/ 954383 h 4412690"/>
              <a:gd name="connsiteX52" fmla="*/ 291186 w 3585370"/>
              <a:gd name="connsiteY52" fmla="*/ 872321 h 4412690"/>
              <a:gd name="connsiteX53" fmla="*/ 267740 w 3585370"/>
              <a:gd name="connsiteY53" fmla="*/ 778537 h 4412690"/>
              <a:gd name="connsiteX54" fmla="*/ 209124 w 3585370"/>
              <a:gd name="connsiteY54" fmla="*/ 673029 h 4412690"/>
              <a:gd name="connsiteX55" fmla="*/ 185678 w 3585370"/>
              <a:gd name="connsiteY55" fmla="*/ 626137 h 4412690"/>
              <a:gd name="connsiteX56" fmla="*/ 162232 w 3585370"/>
              <a:gd name="connsiteY56" fmla="*/ 544075 h 4412690"/>
              <a:gd name="connsiteX57" fmla="*/ 115340 w 3585370"/>
              <a:gd name="connsiteY57" fmla="*/ 462014 h 4412690"/>
              <a:gd name="connsiteX58" fmla="*/ 80170 w 3585370"/>
              <a:gd name="connsiteY58" fmla="*/ 333060 h 4412690"/>
              <a:gd name="connsiteX59" fmla="*/ 45001 w 3585370"/>
              <a:gd name="connsiteY59" fmla="*/ 215829 h 4412690"/>
              <a:gd name="connsiteX60" fmla="*/ 33278 w 3585370"/>
              <a:gd name="connsiteY60" fmla="*/ 180660 h 4412690"/>
              <a:gd name="connsiteX61" fmla="*/ 45001 w 3585370"/>
              <a:gd name="connsiteY61" fmla="*/ 39983 h 4412690"/>
              <a:gd name="connsiteX62" fmla="*/ 455309 w 3585370"/>
              <a:gd name="connsiteY62" fmla="*/ 51706 h 4412690"/>
              <a:gd name="connsiteX63" fmla="*/ 525647 w 3585370"/>
              <a:gd name="connsiteY63" fmla="*/ 75152 h 4412690"/>
              <a:gd name="connsiteX64" fmla="*/ 584263 w 3585370"/>
              <a:gd name="connsiteY64" fmla="*/ 133767 h 4412690"/>
              <a:gd name="connsiteX65" fmla="*/ 607709 w 3585370"/>
              <a:gd name="connsiteY65" fmla="*/ 157214 h 4412690"/>
              <a:gd name="connsiteX66" fmla="*/ 631155 w 3585370"/>
              <a:gd name="connsiteY66" fmla="*/ 192383 h 4412690"/>
              <a:gd name="connsiteX67" fmla="*/ 666324 w 3585370"/>
              <a:gd name="connsiteY67" fmla="*/ 204106 h 4412690"/>
              <a:gd name="connsiteX68" fmla="*/ 689770 w 3585370"/>
              <a:gd name="connsiteY68" fmla="*/ 239275 h 4412690"/>
              <a:gd name="connsiteX69" fmla="*/ 724940 w 3585370"/>
              <a:gd name="connsiteY69" fmla="*/ 250998 h 4412690"/>
              <a:gd name="connsiteX70" fmla="*/ 795278 w 3585370"/>
              <a:gd name="connsiteY70" fmla="*/ 297890 h 4412690"/>
              <a:gd name="connsiteX71" fmla="*/ 830447 w 3585370"/>
              <a:gd name="connsiteY71" fmla="*/ 321337 h 4412690"/>
              <a:gd name="connsiteX72" fmla="*/ 889063 w 3585370"/>
              <a:gd name="connsiteY72" fmla="*/ 379952 h 4412690"/>
              <a:gd name="connsiteX73" fmla="*/ 912509 w 3585370"/>
              <a:gd name="connsiteY73" fmla="*/ 415121 h 4412690"/>
              <a:gd name="connsiteX74" fmla="*/ 947678 w 3585370"/>
              <a:gd name="connsiteY74" fmla="*/ 438567 h 4412690"/>
              <a:gd name="connsiteX75" fmla="*/ 982847 w 3585370"/>
              <a:gd name="connsiteY75" fmla="*/ 473737 h 4412690"/>
              <a:gd name="connsiteX76" fmla="*/ 1029740 w 3585370"/>
              <a:gd name="connsiteY76" fmla="*/ 508906 h 4412690"/>
              <a:gd name="connsiteX77" fmla="*/ 1100078 w 3585370"/>
              <a:gd name="connsiteY77" fmla="*/ 555798 h 4412690"/>
              <a:gd name="connsiteX78" fmla="*/ 1182140 w 3585370"/>
              <a:gd name="connsiteY78" fmla="*/ 614414 h 4412690"/>
              <a:gd name="connsiteX79" fmla="*/ 1229032 w 3585370"/>
              <a:gd name="connsiteY79" fmla="*/ 649583 h 4412690"/>
              <a:gd name="connsiteX80" fmla="*/ 1264201 w 3585370"/>
              <a:gd name="connsiteY80" fmla="*/ 661306 h 4412690"/>
              <a:gd name="connsiteX81" fmla="*/ 1334540 w 3585370"/>
              <a:gd name="connsiteY81" fmla="*/ 708198 h 4412690"/>
              <a:gd name="connsiteX82" fmla="*/ 1393155 w 3585370"/>
              <a:gd name="connsiteY82" fmla="*/ 766814 h 4412690"/>
              <a:gd name="connsiteX83" fmla="*/ 1428324 w 3585370"/>
              <a:gd name="connsiteY83" fmla="*/ 801983 h 4412690"/>
              <a:gd name="connsiteX84" fmla="*/ 1463493 w 3585370"/>
              <a:gd name="connsiteY84" fmla="*/ 825429 h 4412690"/>
              <a:gd name="connsiteX85" fmla="*/ 1533832 w 3585370"/>
              <a:gd name="connsiteY85" fmla="*/ 895767 h 4412690"/>
              <a:gd name="connsiteX86" fmla="*/ 1557278 w 3585370"/>
              <a:gd name="connsiteY86" fmla="*/ 919214 h 4412690"/>
              <a:gd name="connsiteX87" fmla="*/ 1627616 w 3585370"/>
              <a:gd name="connsiteY87" fmla="*/ 1012998 h 4412690"/>
              <a:gd name="connsiteX88" fmla="*/ 1662786 w 3585370"/>
              <a:gd name="connsiteY88" fmla="*/ 1024721 h 4412690"/>
              <a:gd name="connsiteX89" fmla="*/ 1709678 w 3585370"/>
              <a:gd name="connsiteY89" fmla="*/ 1048167 h 4412690"/>
              <a:gd name="connsiteX90" fmla="*/ 1744847 w 3585370"/>
              <a:gd name="connsiteY90" fmla="*/ 1071614 h 4412690"/>
              <a:gd name="connsiteX91" fmla="*/ 1791740 w 3585370"/>
              <a:gd name="connsiteY91" fmla="*/ 1095060 h 4412690"/>
              <a:gd name="connsiteX92" fmla="*/ 1826909 w 3585370"/>
              <a:gd name="connsiteY92" fmla="*/ 1118506 h 4412690"/>
              <a:gd name="connsiteX93" fmla="*/ 1862078 w 3585370"/>
              <a:gd name="connsiteY93" fmla="*/ 1130229 h 4412690"/>
              <a:gd name="connsiteX94" fmla="*/ 1932416 w 3585370"/>
              <a:gd name="connsiteY94" fmla="*/ 1165398 h 4412690"/>
              <a:gd name="connsiteX95" fmla="*/ 2037924 w 3585370"/>
              <a:gd name="connsiteY95" fmla="*/ 1259183 h 4412690"/>
              <a:gd name="connsiteX96" fmla="*/ 2073093 w 3585370"/>
              <a:gd name="connsiteY96" fmla="*/ 1282629 h 4412690"/>
              <a:gd name="connsiteX97" fmla="*/ 2119986 w 3585370"/>
              <a:gd name="connsiteY97" fmla="*/ 1294352 h 4412690"/>
              <a:gd name="connsiteX98" fmla="*/ 2155155 w 3585370"/>
              <a:gd name="connsiteY98" fmla="*/ 1317798 h 4412690"/>
              <a:gd name="connsiteX99" fmla="*/ 2190324 w 3585370"/>
              <a:gd name="connsiteY99" fmla="*/ 1329521 h 4412690"/>
              <a:gd name="connsiteX100" fmla="*/ 2237216 w 3585370"/>
              <a:gd name="connsiteY100" fmla="*/ 1364690 h 4412690"/>
              <a:gd name="connsiteX101" fmla="*/ 2295832 w 3585370"/>
              <a:gd name="connsiteY101" fmla="*/ 1423306 h 4412690"/>
              <a:gd name="connsiteX102" fmla="*/ 2366170 w 3585370"/>
              <a:gd name="connsiteY102" fmla="*/ 1470198 h 4412690"/>
              <a:gd name="connsiteX103" fmla="*/ 2377893 w 3585370"/>
              <a:gd name="connsiteY103" fmla="*/ 1505367 h 4412690"/>
              <a:gd name="connsiteX104" fmla="*/ 2413063 w 3585370"/>
              <a:gd name="connsiteY104" fmla="*/ 1517090 h 4412690"/>
              <a:gd name="connsiteX105" fmla="*/ 2436509 w 3585370"/>
              <a:gd name="connsiteY105" fmla="*/ 1540537 h 4412690"/>
              <a:gd name="connsiteX106" fmla="*/ 2471678 w 3585370"/>
              <a:gd name="connsiteY106" fmla="*/ 1563983 h 4412690"/>
              <a:gd name="connsiteX107" fmla="*/ 2542016 w 3585370"/>
              <a:gd name="connsiteY107" fmla="*/ 1610875 h 4412690"/>
              <a:gd name="connsiteX108" fmla="*/ 2565463 w 3585370"/>
              <a:gd name="connsiteY108" fmla="*/ 1634321 h 4412690"/>
              <a:gd name="connsiteX109" fmla="*/ 2600632 w 3585370"/>
              <a:gd name="connsiteY109" fmla="*/ 1646044 h 4412690"/>
              <a:gd name="connsiteX110" fmla="*/ 2635801 w 3585370"/>
              <a:gd name="connsiteY110" fmla="*/ 1692937 h 4412690"/>
              <a:gd name="connsiteX111" fmla="*/ 2717863 w 3585370"/>
              <a:gd name="connsiteY111" fmla="*/ 1763275 h 4412690"/>
              <a:gd name="connsiteX112" fmla="*/ 2753032 w 3585370"/>
              <a:gd name="connsiteY112" fmla="*/ 1810167 h 4412690"/>
              <a:gd name="connsiteX113" fmla="*/ 2788201 w 3585370"/>
              <a:gd name="connsiteY113" fmla="*/ 1833614 h 4412690"/>
              <a:gd name="connsiteX114" fmla="*/ 2835093 w 3585370"/>
              <a:gd name="connsiteY114" fmla="*/ 1868783 h 4412690"/>
              <a:gd name="connsiteX115" fmla="*/ 2858540 w 3585370"/>
              <a:gd name="connsiteY115" fmla="*/ 1903952 h 4412690"/>
              <a:gd name="connsiteX116" fmla="*/ 2964047 w 3585370"/>
              <a:gd name="connsiteY116" fmla="*/ 1962567 h 4412690"/>
              <a:gd name="connsiteX117" fmla="*/ 3034386 w 3585370"/>
              <a:gd name="connsiteY117" fmla="*/ 1997737 h 4412690"/>
              <a:gd name="connsiteX118" fmla="*/ 3069555 w 3585370"/>
              <a:gd name="connsiteY118" fmla="*/ 2021183 h 4412690"/>
              <a:gd name="connsiteX119" fmla="*/ 3128170 w 3585370"/>
              <a:gd name="connsiteY119" fmla="*/ 2068075 h 4412690"/>
              <a:gd name="connsiteX120" fmla="*/ 3198509 w 3585370"/>
              <a:gd name="connsiteY120" fmla="*/ 2079798 h 4412690"/>
              <a:gd name="connsiteX121" fmla="*/ 3268847 w 3585370"/>
              <a:gd name="connsiteY121" fmla="*/ 2126690 h 4412690"/>
              <a:gd name="connsiteX122" fmla="*/ 3304016 w 3585370"/>
              <a:gd name="connsiteY122" fmla="*/ 2138414 h 4412690"/>
              <a:gd name="connsiteX123" fmla="*/ 3350909 w 3585370"/>
              <a:gd name="connsiteY123" fmla="*/ 2161860 h 4412690"/>
              <a:gd name="connsiteX124" fmla="*/ 3386078 w 3585370"/>
              <a:gd name="connsiteY124" fmla="*/ 2197029 h 4412690"/>
              <a:gd name="connsiteX125" fmla="*/ 3421247 w 3585370"/>
              <a:gd name="connsiteY125" fmla="*/ 2220475 h 4412690"/>
              <a:gd name="connsiteX126" fmla="*/ 3444693 w 3585370"/>
              <a:gd name="connsiteY126" fmla="*/ 2255644 h 4412690"/>
              <a:gd name="connsiteX127" fmla="*/ 3491586 w 3585370"/>
              <a:gd name="connsiteY127" fmla="*/ 2302537 h 4412690"/>
              <a:gd name="connsiteX128" fmla="*/ 3526755 w 3585370"/>
              <a:gd name="connsiteY128" fmla="*/ 2337706 h 4412690"/>
              <a:gd name="connsiteX129" fmla="*/ 3585370 w 3585370"/>
              <a:gd name="connsiteY129" fmla="*/ 2384598 h 441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585370" h="4412690">
                <a:moveTo>
                  <a:pt x="2178601" y="4412690"/>
                </a:moveTo>
                <a:cubicBezTo>
                  <a:pt x="2170786" y="4389244"/>
                  <a:pt x="2168864" y="4362916"/>
                  <a:pt x="2155155" y="4342352"/>
                </a:cubicBezTo>
                <a:lnTo>
                  <a:pt x="2108263" y="4272014"/>
                </a:lnTo>
                <a:cubicBezTo>
                  <a:pt x="2100447" y="4248568"/>
                  <a:pt x="2098525" y="4222239"/>
                  <a:pt x="2084816" y="4201675"/>
                </a:cubicBezTo>
                <a:cubicBezTo>
                  <a:pt x="2039760" y="4134090"/>
                  <a:pt x="2078767" y="4199285"/>
                  <a:pt x="2049647" y="4131337"/>
                </a:cubicBezTo>
                <a:cubicBezTo>
                  <a:pt x="2042763" y="4115274"/>
                  <a:pt x="2032337" y="4100807"/>
                  <a:pt x="2026201" y="4084444"/>
                </a:cubicBezTo>
                <a:cubicBezTo>
                  <a:pt x="2020544" y="4069358"/>
                  <a:pt x="2020825" y="4052361"/>
                  <a:pt x="2014478" y="4037552"/>
                </a:cubicBezTo>
                <a:cubicBezTo>
                  <a:pt x="2008928" y="4024602"/>
                  <a:pt x="1997333" y="4014985"/>
                  <a:pt x="1991032" y="4002383"/>
                </a:cubicBezTo>
                <a:cubicBezTo>
                  <a:pt x="1985506" y="3991330"/>
                  <a:pt x="1984835" y="3978267"/>
                  <a:pt x="1979309" y="3967214"/>
                </a:cubicBezTo>
                <a:cubicBezTo>
                  <a:pt x="1955252" y="3919099"/>
                  <a:pt x="1961496" y="3944947"/>
                  <a:pt x="1932416" y="3908598"/>
                </a:cubicBezTo>
                <a:cubicBezTo>
                  <a:pt x="1880987" y="3844314"/>
                  <a:pt x="1944017" y="3899714"/>
                  <a:pt x="1862078" y="3838260"/>
                </a:cubicBezTo>
                <a:cubicBezTo>
                  <a:pt x="1768304" y="3697596"/>
                  <a:pt x="1912866" y="3904675"/>
                  <a:pt x="1803463" y="3779644"/>
                </a:cubicBezTo>
                <a:cubicBezTo>
                  <a:pt x="1784907" y="3758437"/>
                  <a:pt x="1773477" y="3731849"/>
                  <a:pt x="1756570" y="3709306"/>
                </a:cubicBezTo>
                <a:cubicBezTo>
                  <a:pt x="1744847" y="3693675"/>
                  <a:pt x="1733909" y="3677424"/>
                  <a:pt x="1721401" y="3662414"/>
                </a:cubicBezTo>
                <a:cubicBezTo>
                  <a:pt x="1714325" y="3653923"/>
                  <a:pt x="1704860" y="3647598"/>
                  <a:pt x="1697955" y="3638967"/>
                </a:cubicBezTo>
                <a:cubicBezTo>
                  <a:pt x="1649980" y="3578998"/>
                  <a:pt x="1699210" y="3629125"/>
                  <a:pt x="1651063" y="3556906"/>
                </a:cubicBezTo>
                <a:cubicBezTo>
                  <a:pt x="1618580" y="3508183"/>
                  <a:pt x="1632565" y="3562178"/>
                  <a:pt x="1604170" y="3498290"/>
                </a:cubicBezTo>
                <a:cubicBezTo>
                  <a:pt x="1594133" y="3475706"/>
                  <a:pt x="1594433" y="3448516"/>
                  <a:pt x="1580724" y="3427952"/>
                </a:cubicBezTo>
                <a:cubicBezTo>
                  <a:pt x="1539204" y="3365673"/>
                  <a:pt x="1572071" y="3420205"/>
                  <a:pt x="1533832" y="3334167"/>
                </a:cubicBezTo>
                <a:cubicBezTo>
                  <a:pt x="1526735" y="3318198"/>
                  <a:pt x="1517270" y="3303338"/>
                  <a:pt x="1510386" y="3287275"/>
                </a:cubicBezTo>
                <a:cubicBezTo>
                  <a:pt x="1505518" y="3275917"/>
                  <a:pt x="1504189" y="3263159"/>
                  <a:pt x="1498663" y="3252106"/>
                </a:cubicBezTo>
                <a:cubicBezTo>
                  <a:pt x="1488473" y="3231726"/>
                  <a:pt x="1473683" y="3213870"/>
                  <a:pt x="1463493" y="3193490"/>
                </a:cubicBezTo>
                <a:cubicBezTo>
                  <a:pt x="1454082" y="3174668"/>
                  <a:pt x="1447238" y="3154651"/>
                  <a:pt x="1440047" y="3134875"/>
                </a:cubicBezTo>
                <a:cubicBezTo>
                  <a:pt x="1431601" y="3111649"/>
                  <a:pt x="1437164" y="3078246"/>
                  <a:pt x="1416601" y="3064537"/>
                </a:cubicBezTo>
                <a:cubicBezTo>
                  <a:pt x="1373429" y="3035755"/>
                  <a:pt x="1362001" y="3031456"/>
                  <a:pt x="1322816" y="2982475"/>
                </a:cubicBezTo>
                <a:cubicBezTo>
                  <a:pt x="1206271" y="2836796"/>
                  <a:pt x="1356762" y="2992977"/>
                  <a:pt x="1252478" y="2888690"/>
                </a:cubicBezTo>
                <a:cubicBezTo>
                  <a:pt x="1248570" y="2876967"/>
                  <a:pt x="1246756" y="2864323"/>
                  <a:pt x="1240755" y="2853521"/>
                </a:cubicBezTo>
                <a:cubicBezTo>
                  <a:pt x="1207615" y="2793868"/>
                  <a:pt x="1205990" y="2795309"/>
                  <a:pt x="1170416" y="2759737"/>
                </a:cubicBezTo>
                <a:cubicBezTo>
                  <a:pt x="1156907" y="2719209"/>
                  <a:pt x="1138011" y="2656993"/>
                  <a:pt x="1111801" y="2630783"/>
                </a:cubicBezTo>
                <a:cubicBezTo>
                  <a:pt x="1089714" y="2608696"/>
                  <a:pt x="1066244" y="2589824"/>
                  <a:pt x="1053186" y="2560444"/>
                </a:cubicBezTo>
                <a:cubicBezTo>
                  <a:pt x="1043149" y="2537860"/>
                  <a:pt x="1040793" y="2512211"/>
                  <a:pt x="1029740" y="2490106"/>
                </a:cubicBezTo>
                <a:cubicBezTo>
                  <a:pt x="1012418" y="2455463"/>
                  <a:pt x="994075" y="2422025"/>
                  <a:pt x="982847" y="2384598"/>
                </a:cubicBezTo>
                <a:cubicBezTo>
                  <a:pt x="977122" y="2365513"/>
                  <a:pt x="978120" y="2344640"/>
                  <a:pt x="971124" y="2325983"/>
                </a:cubicBezTo>
                <a:cubicBezTo>
                  <a:pt x="966177" y="2312791"/>
                  <a:pt x="954425" y="2303183"/>
                  <a:pt x="947678" y="2290814"/>
                </a:cubicBezTo>
                <a:cubicBezTo>
                  <a:pt x="930941" y="2260130"/>
                  <a:pt x="913767" y="2229481"/>
                  <a:pt x="900786" y="2197029"/>
                </a:cubicBezTo>
                <a:cubicBezTo>
                  <a:pt x="885249" y="2158188"/>
                  <a:pt x="863925" y="2108204"/>
                  <a:pt x="853893" y="2068075"/>
                </a:cubicBezTo>
                <a:cubicBezTo>
                  <a:pt x="847340" y="2041862"/>
                  <a:pt x="830140" y="1967968"/>
                  <a:pt x="818724" y="1950844"/>
                </a:cubicBezTo>
                <a:cubicBezTo>
                  <a:pt x="803093" y="1927398"/>
                  <a:pt x="780743" y="1907239"/>
                  <a:pt x="771832" y="1880506"/>
                </a:cubicBezTo>
                <a:cubicBezTo>
                  <a:pt x="742366" y="1792108"/>
                  <a:pt x="782114" y="1901069"/>
                  <a:pt x="736663" y="1810167"/>
                </a:cubicBezTo>
                <a:cubicBezTo>
                  <a:pt x="706228" y="1749296"/>
                  <a:pt x="747289" y="1797346"/>
                  <a:pt x="701493" y="1751552"/>
                </a:cubicBezTo>
                <a:cubicBezTo>
                  <a:pt x="683211" y="1696706"/>
                  <a:pt x="669639" y="1650464"/>
                  <a:pt x="631155" y="1599152"/>
                </a:cubicBezTo>
                <a:cubicBezTo>
                  <a:pt x="619432" y="1583521"/>
                  <a:pt x="605475" y="1569340"/>
                  <a:pt x="595986" y="1552260"/>
                </a:cubicBezTo>
                <a:cubicBezTo>
                  <a:pt x="588705" y="1539153"/>
                  <a:pt x="567008" y="1480146"/>
                  <a:pt x="560816" y="1458475"/>
                </a:cubicBezTo>
                <a:cubicBezTo>
                  <a:pt x="556390" y="1442983"/>
                  <a:pt x="555077" y="1426542"/>
                  <a:pt x="549093" y="1411583"/>
                </a:cubicBezTo>
                <a:cubicBezTo>
                  <a:pt x="539358" y="1387244"/>
                  <a:pt x="525647" y="1364690"/>
                  <a:pt x="513924" y="1341244"/>
                </a:cubicBezTo>
                <a:cubicBezTo>
                  <a:pt x="491395" y="1228598"/>
                  <a:pt x="517584" y="1332809"/>
                  <a:pt x="478755" y="1235737"/>
                </a:cubicBezTo>
                <a:cubicBezTo>
                  <a:pt x="469576" y="1212790"/>
                  <a:pt x="469018" y="1185962"/>
                  <a:pt x="455309" y="1165398"/>
                </a:cubicBezTo>
                <a:cubicBezTo>
                  <a:pt x="447494" y="1153675"/>
                  <a:pt x="438164" y="1142831"/>
                  <a:pt x="431863" y="1130229"/>
                </a:cubicBezTo>
                <a:cubicBezTo>
                  <a:pt x="426337" y="1119176"/>
                  <a:pt x="426141" y="1105862"/>
                  <a:pt x="420140" y="1095060"/>
                </a:cubicBezTo>
                <a:cubicBezTo>
                  <a:pt x="406455" y="1070427"/>
                  <a:pt x="388878" y="1048167"/>
                  <a:pt x="373247" y="1024721"/>
                </a:cubicBezTo>
                <a:cubicBezTo>
                  <a:pt x="365432" y="1012998"/>
                  <a:pt x="354256" y="1002918"/>
                  <a:pt x="349801" y="989552"/>
                </a:cubicBezTo>
                <a:cubicBezTo>
                  <a:pt x="345893" y="977829"/>
                  <a:pt x="343604" y="965436"/>
                  <a:pt x="338078" y="954383"/>
                </a:cubicBezTo>
                <a:cubicBezTo>
                  <a:pt x="312350" y="902926"/>
                  <a:pt x="311740" y="933982"/>
                  <a:pt x="291186" y="872321"/>
                </a:cubicBezTo>
                <a:cubicBezTo>
                  <a:pt x="280996" y="841751"/>
                  <a:pt x="277930" y="809107"/>
                  <a:pt x="267740" y="778537"/>
                </a:cubicBezTo>
                <a:cubicBezTo>
                  <a:pt x="258371" y="750431"/>
                  <a:pt x="221643" y="695563"/>
                  <a:pt x="209124" y="673029"/>
                </a:cubicBezTo>
                <a:cubicBezTo>
                  <a:pt x="200637" y="657753"/>
                  <a:pt x="193493" y="641768"/>
                  <a:pt x="185678" y="626137"/>
                </a:cubicBezTo>
                <a:cubicBezTo>
                  <a:pt x="181922" y="611112"/>
                  <a:pt x="170641" y="560894"/>
                  <a:pt x="162232" y="544075"/>
                </a:cubicBezTo>
                <a:cubicBezTo>
                  <a:pt x="119933" y="459477"/>
                  <a:pt x="156447" y="564781"/>
                  <a:pt x="115340" y="462014"/>
                </a:cubicBezTo>
                <a:cubicBezTo>
                  <a:pt x="87890" y="393391"/>
                  <a:pt x="94887" y="399287"/>
                  <a:pt x="80170" y="333060"/>
                </a:cubicBezTo>
                <a:cubicBezTo>
                  <a:pt x="68358" y="279906"/>
                  <a:pt x="64484" y="274279"/>
                  <a:pt x="45001" y="215829"/>
                </a:cubicBezTo>
                <a:lnTo>
                  <a:pt x="33278" y="180660"/>
                </a:lnTo>
                <a:cubicBezTo>
                  <a:pt x="37186" y="133768"/>
                  <a:pt x="0" y="53733"/>
                  <a:pt x="45001" y="39983"/>
                </a:cubicBezTo>
                <a:cubicBezTo>
                  <a:pt x="175854" y="0"/>
                  <a:pt x="318849" y="41721"/>
                  <a:pt x="455309" y="51706"/>
                </a:cubicBezTo>
                <a:cubicBezTo>
                  <a:pt x="479957" y="53510"/>
                  <a:pt x="525647" y="75152"/>
                  <a:pt x="525647" y="75152"/>
                </a:cubicBezTo>
                <a:lnTo>
                  <a:pt x="584263" y="133767"/>
                </a:lnTo>
                <a:cubicBezTo>
                  <a:pt x="592079" y="141583"/>
                  <a:pt x="601578" y="148018"/>
                  <a:pt x="607709" y="157214"/>
                </a:cubicBezTo>
                <a:cubicBezTo>
                  <a:pt x="615524" y="168937"/>
                  <a:pt x="620153" y="183581"/>
                  <a:pt x="631155" y="192383"/>
                </a:cubicBezTo>
                <a:cubicBezTo>
                  <a:pt x="640804" y="200102"/>
                  <a:pt x="654601" y="200198"/>
                  <a:pt x="666324" y="204106"/>
                </a:cubicBezTo>
                <a:cubicBezTo>
                  <a:pt x="674139" y="215829"/>
                  <a:pt x="678768" y="230474"/>
                  <a:pt x="689770" y="239275"/>
                </a:cubicBezTo>
                <a:cubicBezTo>
                  <a:pt x="699420" y="246995"/>
                  <a:pt x="714138" y="244997"/>
                  <a:pt x="724940" y="250998"/>
                </a:cubicBezTo>
                <a:cubicBezTo>
                  <a:pt x="749573" y="264683"/>
                  <a:pt x="771832" y="282259"/>
                  <a:pt x="795278" y="297890"/>
                </a:cubicBezTo>
                <a:cubicBezTo>
                  <a:pt x="807001" y="305706"/>
                  <a:pt x="820484" y="311374"/>
                  <a:pt x="830447" y="321337"/>
                </a:cubicBezTo>
                <a:cubicBezTo>
                  <a:pt x="849986" y="340875"/>
                  <a:pt x="873736" y="356961"/>
                  <a:pt x="889063" y="379952"/>
                </a:cubicBezTo>
                <a:cubicBezTo>
                  <a:pt x="896878" y="391675"/>
                  <a:pt x="902546" y="405158"/>
                  <a:pt x="912509" y="415121"/>
                </a:cubicBezTo>
                <a:cubicBezTo>
                  <a:pt x="922472" y="425084"/>
                  <a:pt x="936854" y="429547"/>
                  <a:pt x="947678" y="438567"/>
                </a:cubicBezTo>
                <a:cubicBezTo>
                  <a:pt x="960414" y="449181"/>
                  <a:pt x="970259" y="462947"/>
                  <a:pt x="982847" y="473737"/>
                </a:cubicBezTo>
                <a:cubicBezTo>
                  <a:pt x="997682" y="486453"/>
                  <a:pt x="1013733" y="497701"/>
                  <a:pt x="1029740" y="508906"/>
                </a:cubicBezTo>
                <a:cubicBezTo>
                  <a:pt x="1052825" y="525065"/>
                  <a:pt x="1080153" y="535873"/>
                  <a:pt x="1100078" y="555798"/>
                </a:cubicBezTo>
                <a:cubicBezTo>
                  <a:pt x="1155708" y="611428"/>
                  <a:pt x="1125999" y="595699"/>
                  <a:pt x="1182140" y="614414"/>
                </a:cubicBezTo>
                <a:cubicBezTo>
                  <a:pt x="1197771" y="626137"/>
                  <a:pt x="1212068" y="639889"/>
                  <a:pt x="1229032" y="649583"/>
                </a:cubicBezTo>
                <a:cubicBezTo>
                  <a:pt x="1239761" y="655714"/>
                  <a:pt x="1253919" y="654451"/>
                  <a:pt x="1264201" y="661306"/>
                </a:cubicBezTo>
                <a:cubicBezTo>
                  <a:pt x="1352014" y="719848"/>
                  <a:pt x="1250916" y="680324"/>
                  <a:pt x="1334540" y="708198"/>
                </a:cubicBezTo>
                <a:cubicBezTo>
                  <a:pt x="1377523" y="772673"/>
                  <a:pt x="1334541" y="717968"/>
                  <a:pt x="1393155" y="766814"/>
                </a:cubicBezTo>
                <a:cubicBezTo>
                  <a:pt x="1405891" y="777428"/>
                  <a:pt x="1415588" y="791369"/>
                  <a:pt x="1428324" y="801983"/>
                </a:cubicBezTo>
                <a:cubicBezTo>
                  <a:pt x="1439148" y="811003"/>
                  <a:pt x="1452962" y="816069"/>
                  <a:pt x="1463493" y="825429"/>
                </a:cubicBezTo>
                <a:cubicBezTo>
                  <a:pt x="1488276" y="847458"/>
                  <a:pt x="1510386" y="872321"/>
                  <a:pt x="1533832" y="895767"/>
                </a:cubicBezTo>
                <a:cubicBezTo>
                  <a:pt x="1541648" y="903583"/>
                  <a:pt x="1551591" y="909736"/>
                  <a:pt x="1557278" y="919214"/>
                </a:cubicBezTo>
                <a:cubicBezTo>
                  <a:pt x="1577483" y="952890"/>
                  <a:pt x="1593429" y="990207"/>
                  <a:pt x="1627616" y="1012998"/>
                </a:cubicBezTo>
                <a:cubicBezTo>
                  <a:pt x="1637898" y="1019853"/>
                  <a:pt x="1651428" y="1019853"/>
                  <a:pt x="1662786" y="1024721"/>
                </a:cubicBezTo>
                <a:cubicBezTo>
                  <a:pt x="1678849" y="1031605"/>
                  <a:pt x="1694505" y="1039497"/>
                  <a:pt x="1709678" y="1048167"/>
                </a:cubicBezTo>
                <a:cubicBezTo>
                  <a:pt x="1721911" y="1055157"/>
                  <a:pt x="1732614" y="1064624"/>
                  <a:pt x="1744847" y="1071614"/>
                </a:cubicBezTo>
                <a:cubicBezTo>
                  <a:pt x="1760020" y="1080285"/>
                  <a:pt x="1776567" y="1086390"/>
                  <a:pt x="1791740" y="1095060"/>
                </a:cubicBezTo>
                <a:cubicBezTo>
                  <a:pt x="1803973" y="1102050"/>
                  <a:pt x="1814307" y="1112205"/>
                  <a:pt x="1826909" y="1118506"/>
                </a:cubicBezTo>
                <a:cubicBezTo>
                  <a:pt x="1837962" y="1124032"/>
                  <a:pt x="1851025" y="1124703"/>
                  <a:pt x="1862078" y="1130229"/>
                </a:cubicBezTo>
                <a:cubicBezTo>
                  <a:pt x="1952980" y="1175680"/>
                  <a:pt x="1844018" y="1135932"/>
                  <a:pt x="1932416" y="1165398"/>
                </a:cubicBezTo>
                <a:cubicBezTo>
                  <a:pt x="1992650" y="1225632"/>
                  <a:pt x="1977551" y="1216060"/>
                  <a:pt x="2037924" y="1259183"/>
                </a:cubicBezTo>
                <a:cubicBezTo>
                  <a:pt x="2049389" y="1267372"/>
                  <a:pt x="2060143" y="1277079"/>
                  <a:pt x="2073093" y="1282629"/>
                </a:cubicBezTo>
                <a:cubicBezTo>
                  <a:pt x="2087902" y="1288976"/>
                  <a:pt x="2104355" y="1290444"/>
                  <a:pt x="2119986" y="1294352"/>
                </a:cubicBezTo>
                <a:cubicBezTo>
                  <a:pt x="2131709" y="1302167"/>
                  <a:pt x="2142553" y="1311497"/>
                  <a:pt x="2155155" y="1317798"/>
                </a:cubicBezTo>
                <a:cubicBezTo>
                  <a:pt x="2166208" y="1323324"/>
                  <a:pt x="2179595" y="1323390"/>
                  <a:pt x="2190324" y="1329521"/>
                </a:cubicBezTo>
                <a:cubicBezTo>
                  <a:pt x="2207288" y="1339215"/>
                  <a:pt x="2221585" y="1352967"/>
                  <a:pt x="2237216" y="1364690"/>
                </a:cubicBezTo>
                <a:cubicBezTo>
                  <a:pt x="2256174" y="1421561"/>
                  <a:pt x="2235473" y="1387090"/>
                  <a:pt x="2295832" y="1423306"/>
                </a:cubicBezTo>
                <a:cubicBezTo>
                  <a:pt x="2319995" y="1437804"/>
                  <a:pt x="2366170" y="1470198"/>
                  <a:pt x="2366170" y="1470198"/>
                </a:cubicBezTo>
                <a:cubicBezTo>
                  <a:pt x="2370078" y="1481921"/>
                  <a:pt x="2369155" y="1496629"/>
                  <a:pt x="2377893" y="1505367"/>
                </a:cubicBezTo>
                <a:cubicBezTo>
                  <a:pt x="2386631" y="1514105"/>
                  <a:pt x="2402467" y="1510732"/>
                  <a:pt x="2413063" y="1517090"/>
                </a:cubicBezTo>
                <a:cubicBezTo>
                  <a:pt x="2422541" y="1522777"/>
                  <a:pt x="2427878" y="1533632"/>
                  <a:pt x="2436509" y="1540537"/>
                </a:cubicBezTo>
                <a:cubicBezTo>
                  <a:pt x="2447511" y="1549339"/>
                  <a:pt x="2460854" y="1554963"/>
                  <a:pt x="2471678" y="1563983"/>
                </a:cubicBezTo>
                <a:cubicBezTo>
                  <a:pt x="2530220" y="1612768"/>
                  <a:pt x="2480210" y="1590273"/>
                  <a:pt x="2542016" y="1610875"/>
                </a:cubicBezTo>
                <a:cubicBezTo>
                  <a:pt x="2549832" y="1618690"/>
                  <a:pt x="2555985" y="1628634"/>
                  <a:pt x="2565463" y="1634321"/>
                </a:cubicBezTo>
                <a:cubicBezTo>
                  <a:pt x="2576059" y="1640679"/>
                  <a:pt x="2591139" y="1638133"/>
                  <a:pt x="2600632" y="1646044"/>
                </a:cubicBezTo>
                <a:cubicBezTo>
                  <a:pt x="2615642" y="1658552"/>
                  <a:pt x="2622935" y="1678233"/>
                  <a:pt x="2635801" y="1692937"/>
                </a:cubicBezTo>
                <a:cubicBezTo>
                  <a:pt x="2675599" y="1738421"/>
                  <a:pt x="2675172" y="1734815"/>
                  <a:pt x="2717863" y="1763275"/>
                </a:cubicBezTo>
                <a:cubicBezTo>
                  <a:pt x="2729586" y="1778906"/>
                  <a:pt x="2739216" y="1796351"/>
                  <a:pt x="2753032" y="1810167"/>
                </a:cubicBezTo>
                <a:cubicBezTo>
                  <a:pt x="2762995" y="1820130"/>
                  <a:pt x="2776736" y="1825425"/>
                  <a:pt x="2788201" y="1833614"/>
                </a:cubicBezTo>
                <a:cubicBezTo>
                  <a:pt x="2804100" y="1844971"/>
                  <a:pt x="2821277" y="1854967"/>
                  <a:pt x="2835093" y="1868783"/>
                </a:cubicBezTo>
                <a:cubicBezTo>
                  <a:pt x="2845056" y="1878746"/>
                  <a:pt x="2847937" y="1894674"/>
                  <a:pt x="2858540" y="1903952"/>
                </a:cubicBezTo>
                <a:cubicBezTo>
                  <a:pt x="2908153" y="1947363"/>
                  <a:pt x="2915743" y="1946466"/>
                  <a:pt x="2964047" y="1962567"/>
                </a:cubicBezTo>
                <a:cubicBezTo>
                  <a:pt x="3064826" y="2029756"/>
                  <a:pt x="2937323" y="1949206"/>
                  <a:pt x="3034386" y="1997737"/>
                </a:cubicBezTo>
                <a:cubicBezTo>
                  <a:pt x="3046988" y="2004038"/>
                  <a:pt x="3058284" y="2012729"/>
                  <a:pt x="3069555" y="2021183"/>
                </a:cubicBezTo>
                <a:cubicBezTo>
                  <a:pt x="3089572" y="2036196"/>
                  <a:pt x="3105391" y="2057721"/>
                  <a:pt x="3128170" y="2068075"/>
                </a:cubicBezTo>
                <a:cubicBezTo>
                  <a:pt x="3149809" y="2077911"/>
                  <a:pt x="3175063" y="2075890"/>
                  <a:pt x="3198509" y="2079798"/>
                </a:cubicBezTo>
                <a:cubicBezTo>
                  <a:pt x="3282129" y="2107671"/>
                  <a:pt x="3181037" y="2068149"/>
                  <a:pt x="3268847" y="2126690"/>
                </a:cubicBezTo>
                <a:cubicBezTo>
                  <a:pt x="3279129" y="2133545"/>
                  <a:pt x="3292658" y="2133546"/>
                  <a:pt x="3304016" y="2138414"/>
                </a:cubicBezTo>
                <a:cubicBezTo>
                  <a:pt x="3320079" y="2145298"/>
                  <a:pt x="3335278" y="2154045"/>
                  <a:pt x="3350909" y="2161860"/>
                </a:cubicBezTo>
                <a:cubicBezTo>
                  <a:pt x="3362632" y="2173583"/>
                  <a:pt x="3373342" y="2186415"/>
                  <a:pt x="3386078" y="2197029"/>
                </a:cubicBezTo>
                <a:cubicBezTo>
                  <a:pt x="3396902" y="2206049"/>
                  <a:pt x="3411284" y="2210512"/>
                  <a:pt x="3421247" y="2220475"/>
                </a:cubicBezTo>
                <a:cubicBezTo>
                  <a:pt x="3431210" y="2230438"/>
                  <a:pt x="3435524" y="2244947"/>
                  <a:pt x="3444693" y="2255644"/>
                </a:cubicBezTo>
                <a:cubicBezTo>
                  <a:pt x="3459079" y="2272428"/>
                  <a:pt x="3475955" y="2286906"/>
                  <a:pt x="3491586" y="2302537"/>
                </a:cubicBezTo>
                <a:cubicBezTo>
                  <a:pt x="3503309" y="2314260"/>
                  <a:pt x="3512961" y="2328510"/>
                  <a:pt x="3526755" y="2337706"/>
                </a:cubicBezTo>
                <a:cubicBezTo>
                  <a:pt x="3571120" y="2367283"/>
                  <a:pt x="3551961" y="2351189"/>
                  <a:pt x="3585370" y="238459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8hrs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16hrs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12" grpId="0" animBg="1"/>
      <p:bldP spid="13" grpId="0" animBg="1"/>
      <p:bldP spid="15" grpId="0" animBg="1"/>
      <p:bldP spid="18" grpId="0" animBg="1"/>
      <p:bldP spid="19" grpId="0"/>
      <p:bldP spid="20" grpId="0"/>
      <p:bldP spid="21" grpId="0"/>
      <p:bldP spid="23" grpId="0" animBg="1"/>
      <p:bldP spid="24" grpId="0" animBg="1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H:\Notes and PowerPoints\Unit 8 Climate\Climate and Seasons Packet Pics\Climate and Seasons REAL_Page_20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28600"/>
            <a:ext cx="2971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01750"/>
            <a:ext cx="80010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WordArt 6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4038600" cy="6477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Ice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H:\Notes and PowerPoints\Unit 8 Climate\Climate and Seasons Packet Pics\Climate and Seasons REAL_Page_20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July 4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 Sunset in NY…..which direction are you looking?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000"/>
                </a:solidFill>
              </a:rPr>
              <a:t>THE END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H:\Notes and PowerPoints\Unit 8 Climate\Climate and Seasons Packet Pics\Climate and Seasons REAL_Page_2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H:\Notes and PowerPoints\Unit 8 Climate\Climate and Seasons Packet Pics\Climate and Seasons REAL_Page_2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H:\Notes and PowerPoints\Unit 8 Climate\Climate and Seasons Packet Pics\Climate and Seasons REAL_Page_2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 the N. hemisphere use the Equinoxes as a starting point.  The sun is overhead at the equator.   So, at 1 degree it is 89 degrees….at 2 degrees it is 88 degrees.   At 43 degrees it is 90-43= 47degrees.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2362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8600" y="4191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4953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90-19.5=</a:t>
            </a:r>
          </a:p>
          <a:p>
            <a:endParaRPr lang="en-US" dirty="0"/>
          </a:p>
          <a:p>
            <a:r>
              <a:rPr lang="en-US" dirty="0"/>
              <a:t>70.5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H:\Notes and PowerPoints\Unit 8 Climate\Climate and Seasons Packet Pics\Climate and Seasons REAL_Page_2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2209800"/>
            <a:ext cx="990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70.5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2098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South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3200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90-43 =  47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191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47-23.5= 23.5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4343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5257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90-43 = 47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5334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chemeClr val="bg1"/>
                </a:solidFill>
              </a:rPr>
              <a:t>Angle of Insolation Depends on 3 things</a:t>
            </a:r>
          </a:p>
        </p:txBody>
      </p:sp>
      <p:pic>
        <p:nvPicPr>
          <p:cNvPr id="77826" name="Picture 2" descr="H:\Notes and PowerPoints\Unit 8 Climate\Climate and Seasons Packet Pics\Climate and Seasons REAL_Page_18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3716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Time of Day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20574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Lowest angle of Insolation = cooler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27432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Highest angle of Insolation = warmer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33528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Lowest angle of Insolation = cooler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H:\Notes and PowerPoints\Unit 8 Climate\Climate and Seasons Packet Pics\Climate and Seasons REAL_Page_18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011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Time of Year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533400"/>
            <a:ext cx="39624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685800"/>
            <a:ext cx="3810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- Summer = sun is highest in the sky = greatest angle of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insolation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5715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/>
              </a:rPr>
              <a:t>astro.unl.edu/naap/motion3/animations/sunmotions.swf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H:\Notes and PowerPoints\Unit 8 Climate\Climate and Seasons Packet Pics\Climate and Seasons REAL_Page_18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Latitude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7800" y="533400"/>
            <a:ext cx="3886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- At the equator =more direct rays of sunlight = higher angle of incidence.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WordArt 3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4038600" cy="6477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Ice Ages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-228600" y="1524000"/>
            <a:ext cx="5410200" cy="449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Ice Ages are cyclic.</a:t>
            </a:r>
          </a:p>
          <a:p>
            <a:pPr algn="ctr"/>
            <a:endParaRPr lang="en-US" sz="36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The last one occurred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~12,000 years ago</a:t>
            </a:r>
          </a:p>
          <a:p>
            <a:pPr algn="ctr"/>
            <a:endParaRPr lang="en-US" sz="36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The exact cause of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what triggers an ice age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is not known</a:t>
            </a:r>
          </a:p>
        </p:txBody>
      </p:sp>
      <p:pic>
        <p:nvPicPr>
          <p:cNvPr id="44035" name="Picture 2" descr="http://www.sciencedaily.com/images/2008/02/08021512122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93925"/>
            <a:ext cx="4191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H:\Notes and PowerPoints\Unit 8 Climate\Climate and Seasons Packet Pics\Climate and Seasons REAL_Page_2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Global Warming</a:t>
            </a:r>
          </a:p>
        </p:txBody>
      </p:sp>
      <p:pic>
        <p:nvPicPr>
          <p:cNvPr id="45058" name="Picture 4" descr="800px-McCarty_Glac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5213"/>
            <a:ext cx="6934200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508px-Muir_Glac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275"/>
            <a:ext cx="58674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Global Warming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57200" y="914400"/>
            <a:ext cx="81534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Average global temperatures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are increasing.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Glaciers are melting.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Ocean levels are rising.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19100" y="3810000"/>
            <a:ext cx="8305800" cy="2895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Warming is natural.</a:t>
            </a:r>
          </a:p>
          <a:p>
            <a:pPr algn="ctr"/>
            <a:endParaRPr lang="en-US" sz="3600" b="1">
              <a:latin typeface="Calibri" pitchFamily="34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Humans are speeding up the process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through increased levels of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carbon dioxide (CO</a:t>
            </a:r>
            <a:r>
              <a:rPr lang="en-US" sz="36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Fig2-CO2-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6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13272</TotalTime>
  <Words>750</Words>
  <Application>Microsoft Office PowerPoint</Application>
  <PresentationFormat>On-screen Show (4:3)</PresentationFormat>
  <Paragraphs>137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Climate has changed throughout Earth’s History… The Florida Keys used to be like the Great Barrier Reef.</vt:lpstr>
      <vt:lpstr>PowerPoint Presentation</vt:lpstr>
      <vt:lpstr>PowerPoint Presentation</vt:lpstr>
      <vt:lpstr>Global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Seasons</vt:lpstr>
      <vt:lpstr>Reasons for the Seasons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Altitude of the Noon Sun &amp; Path through the Sky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 of Insolation/ Angle of Incidence</vt:lpstr>
      <vt:lpstr>Angle of Insolation/ Angle of Incidence</vt:lpstr>
      <vt:lpstr>Angle of Insolation/ Angle of Incidence</vt:lpstr>
      <vt:lpstr>PowerPoint Presentation</vt:lpstr>
      <vt:lpstr>Draw the path of the Sun across the sky for each of the dates of the equinoxes and solstices for NY State.</vt:lpstr>
      <vt:lpstr>PowerPoint Presentation</vt:lpstr>
      <vt:lpstr>PowerPoint Presentation</vt:lpstr>
      <vt:lpstr>July 4th  Sunset in NY…..which direction are you looking?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 of Insolation Depends on 3 things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Stephens</dc:creator>
  <cp:lastModifiedBy>April Kunz</cp:lastModifiedBy>
  <cp:revision>67</cp:revision>
  <dcterms:created xsi:type="dcterms:W3CDTF">2009-03-31T21:38:51Z</dcterms:created>
  <dcterms:modified xsi:type="dcterms:W3CDTF">2022-04-26T17:45:58Z</dcterms:modified>
</cp:coreProperties>
</file>